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35E49-62AA-4D63-9974-43C8FFCF96C7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D440-7A53-4C36-939B-7C607A976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706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35E49-62AA-4D63-9974-43C8FFCF96C7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D440-7A53-4C36-939B-7C607A976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899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35E49-62AA-4D63-9974-43C8FFCF96C7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D440-7A53-4C36-939B-7C607A976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38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35E49-62AA-4D63-9974-43C8FFCF96C7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D440-7A53-4C36-939B-7C607A976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348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35E49-62AA-4D63-9974-43C8FFCF96C7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D440-7A53-4C36-939B-7C607A976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911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35E49-62AA-4D63-9974-43C8FFCF96C7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D440-7A53-4C36-939B-7C607A976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773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35E49-62AA-4D63-9974-43C8FFCF96C7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D440-7A53-4C36-939B-7C607A976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26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35E49-62AA-4D63-9974-43C8FFCF96C7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D440-7A53-4C36-939B-7C607A976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98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35E49-62AA-4D63-9974-43C8FFCF96C7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D440-7A53-4C36-939B-7C607A976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676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35E49-62AA-4D63-9974-43C8FFCF96C7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D440-7A53-4C36-939B-7C607A976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442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35E49-62AA-4D63-9974-43C8FFCF96C7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D440-7A53-4C36-939B-7C607A976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8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99FF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35E49-62AA-4D63-9974-43C8FFCF96C7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2D440-7A53-4C36-939B-7C607A976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011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68.userapi.com/c857132/v857132915/1736f7/nLBZH6WD9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444" y="-23049"/>
            <a:ext cx="4999512" cy="688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sd.multiurok.ru/html/2019/10/19/s_5dab05a398f74/1228413_1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" t="8273" r="6190" b="6452"/>
          <a:stretch/>
        </p:blipFill>
        <p:spPr bwMode="auto">
          <a:xfrm>
            <a:off x="0" y="950026"/>
            <a:ext cx="710821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943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19.userapi.com/c857132/v857132915/173707/41f2p0yDdG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04"/>
          <a:stretch/>
        </p:blipFill>
        <p:spPr bwMode="auto">
          <a:xfrm>
            <a:off x="2291938" y="0"/>
            <a:ext cx="7263698" cy="686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747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19.userapi.com/c857132/v857132915/1736ff/a8vZ-yeP0-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79"/>
          <a:stretch/>
        </p:blipFill>
        <p:spPr bwMode="auto">
          <a:xfrm>
            <a:off x="2429317" y="223652"/>
            <a:ext cx="6983815" cy="663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028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56.userapi.com/c857132/v857132915/17370f/FllfOQT2ZJQ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42"/>
          <a:stretch/>
        </p:blipFill>
        <p:spPr bwMode="auto">
          <a:xfrm>
            <a:off x="2153115" y="0"/>
            <a:ext cx="72362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098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23.userapi.com/c857132/v857132915/173717/fZKrVGaLnz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66"/>
          <a:stretch/>
        </p:blipFill>
        <p:spPr bwMode="auto">
          <a:xfrm>
            <a:off x="2327564" y="0"/>
            <a:ext cx="7121194" cy="671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314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69.userapi.com/c857132/v857132915/17371f/YXKc8bDSou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629"/>
          <a:stretch/>
        </p:blipFill>
        <p:spPr bwMode="auto">
          <a:xfrm>
            <a:off x="2375065" y="164275"/>
            <a:ext cx="7014317" cy="660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316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53.userapi.com/c857132/v857132915/173727/xaU-NpUtFQU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55"/>
          <a:stretch/>
        </p:blipFill>
        <p:spPr bwMode="auto">
          <a:xfrm>
            <a:off x="2339438" y="15987"/>
            <a:ext cx="7168697" cy="684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1444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2020-04-25T04:20:04Z</dcterms:created>
  <dcterms:modified xsi:type="dcterms:W3CDTF">2020-04-25T04:26:25Z</dcterms:modified>
</cp:coreProperties>
</file>