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264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01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0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74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48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922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58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396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824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145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rgbClr val="FFFF00"/>
            </a:gs>
            <a:gs pos="48000">
              <a:srgbClr val="CCCCFF"/>
            </a:gs>
            <a:gs pos="4000">
              <a:schemeClr val="accent1">
                <a:lumMod val="45000"/>
                <a:lumOff val="55000"/>
              </a:schemeClr>
            </a:gs>
            <a:gs pos="66000">
              <a:srgbClr val="FF99F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0F0BC-1CFA-4B9C-9CBE-FB2D90C9882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29FC4-63C3-45F9-975B-B4406BCD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281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rgbClr val="FFFF00"/>
            </a:gs>
            <a:gs pos="48000">
              <a:srgbClr val="CCCCFF"/>
            </a:gs>
            <a:gs pos="4000">
              <a:schemeClr val="accent1">
                <a:lumMod val="45000"/>
                <a:lumOff val="55000"/>
              </a:schemeClr>
            </a:gs>
            <a:gs pos="66000">
              <a:srgbClr val="FF99F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cf.ppt-online.org/files/slide/p/PkEuqcwyUnhKtIRe7NW6H9TdaMp3ZDF21CjmAS/slide-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67" b="79031"/>
          <a:stretch/>
        </p:blipFill>
        <p:spPr bwMode="auto">
          <a:xfrm>
            <a:off x="1008492" y="391886"/>
            <a:ext cx="10320569" cy="181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static.wikia.nocookie.net/c91753e3-6ca7-49b7-97f7-93c663fe49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294" y="2812613"/>
            <a:ext cx="8524586" cy="372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746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fotovideoforum.ru/resources/image/891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167" y="0"/>
            <a:ext cx="102970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56364" y="374671"/>
            <a:ext cx="471144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InflateDeflate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</a:t>
            </a:r>
          </a:p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аботу!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6719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rgbClr val="FFFF00"/>
            </a:gs>
            <a:gs pos="48000">
              <a:srgbClr val="CCCCFF"/>
            </a:gs>
            <a:gs pos="4000">
              <a:schemeClr val="accent1">
                <a:lumMod val="45000"/>
                <a:lumOff val="55000"/>
              </a:schemeClr>
            </a:gs>
            <a:gs pos="66000">
              <a:srgbClr val="FF99F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45.userapi.com/c857128/v857128202/16e05f/87w5Z0dPr3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76" y="39151"/>
            <a:ext cx="5531847" cy="681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yt3.ggpht.com/a/AATXAJwc7aYEXgAPWTTDvJSrE6r5AED-eYNQPCRWNA=s900-c-k-c0xffffffff-no-rj-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12720" y="1710047"/>
            <a:ext cx="5147953" cy="514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728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rgbClr val="FFFF00"/>
            </a:gs>
            <a:gs pos="48000">
              <a:srgbClr val="CCCCFF"/>
            </a:gs>
            <a:gs pos="4000">
              <a:schemeClr val="accent1">
                <a:lumMod val="45000"/>
                <a:lumOff val="55000"/>
              </a:schemeClr>
            </a:gs>
            <a:gs pos="66000">
              <a:srgbClr val="FF99FF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14.userapi.com/c858216/v858216202/1dcb8f/6P2F2frALX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152" y="0"/>
            <a:ext cx="55636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get-pdb/2076460/9f2a3af9-3e68-4e95-8fc4-5ae487ddb756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3" y="1474411"/>
            <a:ext cx="4864370" cy="523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628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rgbClr val="FFFF00"/>
            </a:gs>
            <a:gs pos="48000">
              <a:srgbClr val="CCCCFF"/>
            </a:gs>
            <a:gs pos="4000">
              <a:schemeClr val="accent1">
                <a:lumMod val="45000"/>
                <a:lumOff val="55000"/>
              </a:schemeClr>
            </a:gs>
            <a:gs pos="66000">
              <a:srgbClr val="FF99F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32.userapi.com/c858216/v858216202/1dcb96/vjfW8L6lbw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00" y="92589"/>
            <a:ext cx="5319901" cy="655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.ytimg.com/vi/F-t_PEv8k_k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r="14642"/>
          <a:stretch/>
        </p:blipFill>
        <p:spPr bwMode="auto">
          <a:xfrm>
            <a:off x="6721433" y="2790702"/>
            <a:ext cx="4560125" cy="364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696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rgbClr val="FFFF00"/>
            </a:gs>
            <a:gs pos="48000">
              <a:srgbClr val="CCCCFF"/>
            </a:gs>
            <a:gs pos="4000">
              <a:schemeClr val="accent1">
                <a:lumMod val="45000"/>
                <a:lumOff val="55000"/>
              </a:schemeClr>
            </a:gs>
            <a:gs pos="66000">
              <a:srgbClr val="FF99FF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44.userapi.com/c858216/v858216202/1dcba4/L3ACwV8Q3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039" y="0"/>
            <a:ext cx="5378491" cy="668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rikolist.club/wp-content/uploads/2019/11/kartinki_dlya_srisovki_smeshariki_14_050806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301" y="1136152"/>
            <a:ext cx="3937329" cy="554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991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37.userapi.com/c858216/v858216202/1dcb9d/htiU2zstiz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69" y="0"/>
            <a:ext cx="5414118" cy="672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pbs.twimg.com/media/DfZoacxUcAA4fq8.jpg: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945" y="1670775"/>
            <a:ext cx="4133571" cy="505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096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4.userapi.com/c858216/v858216202/1dcbab/WpWZQ5XHkI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042" y="85068"/>
            <a:ext cx="5449742" cy="677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lovnet.ru/wp-content/uploads/2018/09/12-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74" y="1911927"/>
            <a:ext cx="4957594" cy="47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702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rgbClr val="FFFF00"/>
            </a:gs>
            <a:gs pos="48000">
              <a:srgbClr val="CCCCFF"/>
            </a:gs>
            <a:gs pos="4000">
              <a:schemeClr val="accent1">
                <a:lumMod val="45000"/>
                <a:lumOff val="55000"/>
              </a:schemeClr>
            </a:gs>
            <a:gs pos="66000">
              <a:srgbClr val="FF99F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22.userapi.com/c858216/v858216202/1dcbb2/qn3MFqciO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86" y="0"/>
            <a:ext cx="5430690" cy="669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get-pdb/2362009/f7b2d363-648a-42e7-aa6d-9247867293eb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630" y="2042556"/>
            <a:ext cx="4815444" cy="4815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92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rgbClr val="FFFF00"/>
            </a:gs>
            <a:gs pos="48000">
              <a:srgbClr val="CCCCFF"/>
            </a:gs>
            <a:gs pos="4000">
              <a:schemeClr val="accent1">
                <a:lumMod val="45000"/>
                <a:lumOff val="55000"/>
              </a:schemeClr>
            </a:gs>
            <a:gs pos="66000">
              <a:srgbClr val="FF99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9-49.userapi.com/c858216/v858216202/1dcbb9/GPKVAGh1X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15" y="0"/>
            <a:ext cx="5499718" cy="677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i.pinimg.com/originals/d4/60/dc/d460dc2021c90d64a4890bf1bc35b67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80" y="1949453"/>
            <a:ext cx="4225102" cy="482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3561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</Words>
  <Application>Microsoft Office PowerPoint</Application>
  <PresentationFormat>Широкоэкранный</PresentationFormat>
  <Paragraphs>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2020-04-24T06:46:37Z</dcterms:created>
  <dcterms:modified xsi:type="dcterms:W3CDTF">2020-04-24T07:11:00Z</dcterms:modified>
</cp:coreProperties>
</file>