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4C3"/>
    <a:srgbClr val="FFFCF5"/>
    <a:srgbClr val="FBFDF7"/>
    <a:srgbClr val="D5B7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07D-7F21-4976-9300-E04BFF6C429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539A-4261-421A-A126-45964B147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796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07D-7F21-4976-9300-E04BFF6C429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539A-4261-421A-A126-45964B147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84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07D-7F21-4976-9300-E04BFF6C429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539A-4261-421A-A126-45964B147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466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07D-7F21-4976-9300-E04BFF6C429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539A-4261-421A-A126-45964B147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357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07D-7F21-4976-9300-E04BFF6C429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539A-4261-421A-A126-45964B147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07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07D-7F21-4976-9300-E04BFF6C429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539A-4261-421A-A126-45964B147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610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07D-7F21-4976-9300-E04BFF6C429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539A-4261-421A-A126-45964B147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536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07D-7F21-4976-9300-E04BFF6C429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539A-4261-421A-A126-45964B147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024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07D-7F21-4976-9300-E04BFF6C429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539A-4261-421A-A126-45964B147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032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07D-7F21-4976-9300-E04BFF6C429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539A-4261-421A-A126-45964B147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179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D07D-7F21-4976-9300-E04BFF6C429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539A-4261-421A-A126-45964B147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70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chemeClr val="accent1">
                <a:lumMod val="45000"/>
                <a:lumOff val="55000"/>
              </a:schemeClr>
            </a:gs>
            <a:gs pos="46000">
              <a:srgbClr val="D5B7EB"/>
            </a:gs>
            <a:gs pos="75000">
              <a:srgbClr val="FDE4C3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7D07D-7F21-4976-9300-E04BFF6C429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E539A-4261-421A-A126-45964B147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938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tatic.dochkisinochki.ru/upload/catalog/24bb9bdfa4d9f2b381aeb72bd99496d3/GL000159576_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55" y="-1"/>
            <a:ext cx="6367358" cy="685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600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9-69.userapi.com/c206816/v206816937/fb767/fkktzMVM-0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590" y="0"/>
            <a:ext cx="5671909" cy="687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677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59.userapi.com/c206816/v206816937/fb727/KFv8yRxrkp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083" y="0"/>
            <a:ext cx="5645686" cy="688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243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33.userapi.com/c206816/v206816937/fb72f/sUtIAdp5gQ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205" y="0"/>
            <a:ext cx="5719536" cy="687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27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12.userapi.com/c206816/v206816937/fb737/8zKaG1A8tP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704" y="0"/>
            <a:ext cx="5650510" cy="685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1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8.userapi.com/c206816/v206816937/fb73f/0u5EkOPy7C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759" y="0"/>
            <a:ext cx="56435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02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58.userapi.com/c206816/v206816937/fb747/7JGv9Dws3Q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462" y="0"/>
            <a:ext cx="5917210" cy="687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415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32.userapi.com/c206816/v206816937/fb74f/E_S1oiWjA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970" y="0"/>
            <a:ext cx="5443311" cy="6853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890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68.userapi.com/c206816/v206816937/fb757/lh4wfpkE3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961" y="0"/>
            <a:ext cx="5657562" cy="689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168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9-40.userapi.com/c206816/v206816937/fb75f/p_tR99NJCG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220" y="0"/>
            <a:ext cx="5452836" cy="685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5887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2020-04-25T04:54:00Z</dcterms:created>
  <dcterms:modified xsi:type="dcterms:W3CDTF">2020-04-25T05:01:41Z</dcterms:modified>
</cp:coreProperties>
</file>