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CC0000"/>
    <a:srgbClr val="CC66FF"/>
    <a:srgbClr val="00CCFF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3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043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03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66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61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57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76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603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031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723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10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2DDB6-6566-4AB5-917A-4D096C488A01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52841-F387-4154-823D-FD0A99705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09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s.znanio.ru/methodology/images/23/4f/234fb5ddc7430c8205928ba524dc0dd3469f52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7" y="31193"/>
            <a:ext cx="12136543" cy="6826807"/>
          </a:xfrm>
          <a:prstGeom prst="rect">
            <a:avLst/>
          </a:prstGeom>
          <a:solidFill>
            <a:srgbClr val="669900"/>
          </a:solidFill>
        </p:spPr>
      </p:pic>
    </p:spTree>
    <p:extLst>
      <p:ext uri="{BB962C8B-B14F-4D97-AF65-F5344CB8AC3E}">
        <p14:creationId xmlns:p14="http://schemas.microsoft.com/office/powerpoint/2010/main" val="539119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33.userapi.com/c856524/v856524462/172cda/DgvECQoGQ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674440"/>
            <a:ext cx="6032528" cy="559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15.userapi.com/c856524/v856524462/172ce1/WyC7_Ns_it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049" y="665172"/>
            <a:ext cx="5614266" cy="561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02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53.userapi.com/c856524/v856524462/172ce8/2D0Rf5BjF-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25" y="602239"/>
            <a:ext cx="6123261" cy="590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6.userapi.com/c856524/v856524462/172cef/y3kfdsVZVA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478" y="625990"/>
            <a:ext cx="5770356" cy="577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18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28.userapi.com/c856524/v856524462/172cf6/5VMriffKP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3" y="690314"/>
            <a:ext cx="6047730" cy="566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9.userapi.com/c856524/v856524462/172cfd/wnN2PqEQ8L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186" y="690314"/>
            <a:ext cx="5816146" cy="581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728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12.userapi.com/c856524/v856524462/172d04/feJltJMpn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01" y="551686"/>
            <a:ext cx="6176319" cy="575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29.userapi.com/c856524/v856524462/172d0b/NZPWgymvZe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47" y="820449"/>
            <a:ext cx="5675353" cy="567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475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18.userapi.com/c856524/v856524462/172d12/Bx8mBviuF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8" y="579436"/>
            <a:ext cx="6347108" cy="592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57.userapi.com/c856524/v856524462/172d19/xcnkdYyIH8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066" y="899604"/>
            <a:ext cx="5602135" cy="56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8151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2020-04-24T06:10:57Z</dcterms:created>
  <dcterms:modified xsi:type="dcterms:W3CDTF">2020-04-24T06:19:04Z</dcterms:modified>
</cp:coreProperties>
</file>