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FF99"/>
    <a:srgbClr val="00FF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83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862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31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69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693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943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59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674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11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712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rgbClr val="7030A0"/>
            </a:gs>
            <a:gs pos="41000">
              <a:srgbClr val="00FFFF"/>
            </a:gs>
            <a:gs pos="89000">
              <a:srgbClr val="00FF99"/>
            </a:gs>
            <a:gs pos="63000">
              <a:srgbClr val="FFFF99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4654B-FFC4-46C2-8D01-70CA63EF9148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D42AA-64BC-41B6-83D5-A275F8E0E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92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4.infourok.ru/uploads/ex/0f71/00129988-eb44404f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234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631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33.userapi.com/c857320/v857320442/16d38d/7HW05J1zQx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215" y="62346"/>
            <a:ext cx="9060872" cy="679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538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9.userapi.com/c857320/v857320442/16d3a8/CXBiSmbsJk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10" y="0"/>
            <a:ext cx="4529652" cy="679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get-pdb/1780525/78bf4d15-95d4-41b9-a5a5-c92a851b73c8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74576" y="2349934"/>
            <a:ext cx="3710614" cy="432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91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57.userapi.com/c857320/v857320442/16d3af/pt7imEJSub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81" y="210786"/>
            <a:ext cx="8673151" cy="65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2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60.userapi.com/c857320/v857320442/16d3b6/CZPdkuEvY8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013" y="120526"/>
            <a:ext cx="6737474" cy="673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00.yaplakal.com/pics/pics_preview/7/4/4/130724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5390" flipH="1">
            <a:off x="751526" y="1193491"/>
            <a:ext cx="3749223" cy="330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178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45.userapi.com/c857320/v857320442/16d3be/OFS73XxQWQ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81"/>
          <a:stretch/>
        </p:blipFill>
        <p:spPr bwMode="auto">
          <a:xfrm>
            <a:off x="199820" y="320633"/>
            <a:ext cx="7693270" cy="631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prachheilzentrum.files.wordpress.com/2013/01/fotolia_2161255_l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435" y="3458245"/>
            <a:ext cx="3645436" cy="318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251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58.userapi.com/c857320/v857320442/16d3cd/1ZVSZ09Rz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748" y="339456"/>
            <a:ext cx="7544996" cy="607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pdb/1655359/11038d05-f2ec-4a0c-a50c-09949a39f7b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6827" y="2006415"/>
            <a:ext cx="4119437" cy="297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638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42.userapi.com/c857320/v857320442/16d3d6/M4oDkHhSgf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46" y="0"/>
            <a:ext cx="4589029" cy="688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www.teleadhesivo.com/es/img/asy114-jpg/folder/products-listado-merchanthover/vinilos-infantiles-superman-volan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929" y="1711232"/>
            <a:ext cx="4766169" cy="476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782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resentacii.ru/documents_4/2b0fcd79bbc136a82203e93fa93b0103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32" y="225631"/>
            <a:ext cx="8298091" cy="622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38203" y="866899"/>
            <a:ext cx="7172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Arial Narrow" panose="020B0606020202030204" pitchFamily="34" charset="0"/>
              </a:rPr>
              <a:t>А у вас какие крошки, получились из ладошек?</a:t>
            </a:r>
            <a:endParaRPr lang="ru-RU" sz="2800" b="1" i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4387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10</Words>
  <Application>Microsoft Office PowerPoint</Application>
  <PresentationFormat>Широкоэкранный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2020-04-24T05:49:07Z</dcterms:created>
  <dcterms:modified xsi:type="dcterms:W3CDTF">2020-04-24T06:10:09Z</dcterms:modified>
</cp:coreProperties>
</file>