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820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3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1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78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2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330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94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986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69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4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80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BBCD7-E523-4EA0-B18C-F4BEA5869FF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BA8E5-156D-4025-8B6E-ACEF824E2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49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.mycdn.me/i?r=AzEPZsRbOZEKgBhR0XGMT1RkWMY-Amt3lTlVykWOaNIdiK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21"/>
            <a:ext cx="12119963" cy="681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771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img.mycdn.me/getImage?disableStub=true&amp;type=VIDEO_S_720&amp;url=https%3A%2F%2Fvdp.mycdn.me%2FgetImage%3Fid%3D6076695943%26idx%3D30%26thumbType%3D47%26f%3D1%26i%3D1&amp;signatureToken=jLbmg3R5VsFMxLxBMunz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91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3.userapi.com/c635107/v635107700/2ddb2/U0xMm6l165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4" y="8633"/>
            <a:ext cx="9687503" cy="684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634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71.userapi.com/c635107/v635107700/2ddbc/Z19DMom_Ms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05" y="0"/>
            <a:ext cx="9699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4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5.userapi.com/c635107/v635107700/2ddc6/Bjr20CKiWi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68" y="33823"/>
            <a:ext cx="9651875" cy="682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12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65.userapi.com/c635107/v635107700/2ddd0/TJiBoawoq2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921" y="0"/>
            <a:ext cx="9735003" cy="688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494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27.userapi.com/c635107/v635107700/2ddda/fCBg1ybhi-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580" y="0"/>
            <a:ext cx="9699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71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27.userapi.com/c635107/v635107700/2dde4/IZ1xJyMhAh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76" y="0"/>
            <a:ext cx="9699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03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62.userapi.com/c635107/v635107700/2ddee/f6snA-cZPc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202" y="0"/>
            <a:ext cx="96997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991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34.userapi.com/c635107/v635107700/2ddf8/ls7wJFjCh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4" y="0"/>
            <a:ext cx="9675627" cy="684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7490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2020-04-26T13:43:21Z</dcterms:created>
  <dcterms:modified xsi:type="dcterms:W3CDTF">2020-04-26T13:50:37Z</dcterms:modified>
</cp:coreProperties>
</file>