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sldIdLst>
    <p:sldId id="277" r:id="rId2"/>
    <p:sldId id="279" r:id="rId3"/>
    <p:sldId id="295" r:id="rId4"/>
    <p:sldId id="289" r:id="rId5"/>
    <p:sldId id="290" r:id="rId6"/>
    <p:sldId id="292" r:id="rId7"/>
    <p:sldId id="291" r:id="rId8"/>
    <p:sldId id="293" r:id="rId9"/>
    <p:sldId id="288" r:id="rId10"/>
    <p:sldId id="285" r:id="rId11"/>
    <p:sldId id="27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4" autoAdjust="0"/>
    <p:restoredTop sz="94700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BF340-F0E4-4607-A4D7-E51DDFEC2C9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B1F39-E73A-430D-9C67-41B58763A1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60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637080-6B0E-4BF3-BDB5-97C6B560B365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91264" cy="21488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22 марта- праздник</a:t>
            </a:r>
            <a:br>
              <a:rPr lang="ru-RU" sz="6000" b="1" dirty="0" smtClean="0">
                <a:solidFill>
                  <a:srgbClr val="0070C0"/>
                </a:solidFill>
              </a:rPr>
            </a:br>
            <a:r>
              <a:rPr lang="ru-RU" sz="6000" b="1" dirty="0" smtClean="0">
                <a:solidFill>
                  <a:srgbClr val="0070C0"/>
                </a:solidFill>
              </a:rPr>
              <a:t>«Всемирный день воды»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221088"/>
            <a:ext cx="8532440" cy="1656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МДОУ «Детский сад Теремок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Сонковского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района Тверской области»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Выполнила Иванова М.В.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6"/>
    </mc:Choice>
    <mc:Fallback xmlns="">
      <p:transition spd="slow" advTm="597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G:\20 марта 2019г\Вода- это жизнь\img17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</p:spPr>
      </p:pic>
      <p:pic>
        <p:nvPicPr>
          <p:cNvPr id="5" name="Picture 2" descr="G:\20 марта 2019г\Вода- это жизнь\s13s706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797152"/>
            <a:ext cx="2213819" cy="16731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55"/>
    </mc:Choice>
    <mc:Fallback xmlns="">
      <p:transition spd="slow" advTm="2505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20 марта 2019г\Вода- это жизнь\0015-015-Voda-ne-obkhodimyj-istochnik-zhiz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G:\20 марта 2019г\Вода- это жизнь\slide_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060848"/>
            <a:ext cx="5904656" cy="3903340"/>
          </a:xfrm>
          <a:prstGeom prst="rect">
            <a:avLst/>
          </a:prstGeom>
          <a:noFill/>
        </p:spPr>
      </p:pic>
      <p:pic>
        <p:nvPicPr>
          <p:cNvPr id="6" name="Picture 2" descr="G:\20 марта 2019г\Вода- это жизнь\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1" cy="6093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76"/>
    </mc:Choice>
    <mc:Fallback xmlns="">
      <p:transition spd="slow" advTm="2587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20 марта 2019г\Вода- это жизнь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51"/>
    </mc:Choice>
    <mc:Fallback xmlns="">
      <p:transition spd="slow" advTm="2175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20 марта 2019г\Вода- это жизнь\img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424936" cy="576063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20"/>
    </mc:Choice>
    <mc:Fallback xmlns="">
      <p:transition spd="slow" advTm="4502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9269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Как вода попадает в наши дома</a:t>
            </a:r>
            <a:endParaRPr lang="ru-RU" dirty="0"/>
          </a:p>
        </p:txBody>
      </p:sp>
      <p:pic>
        <p:nvPicPr>
          <p:cNvPr id="14338" name="Picture 2" descr="C:\Users\Сергей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352928" cy="58766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51"/>
    </mc:Choice>
    <mc:Fallback xmlns="">
      <p:transition spd="slow" advTm="2475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Куда девается вода, когда мы её выливаем</a:t>
            </a:r>
            <a:endParaRPr lang="ru-RU" sz="3600" dirty="0"/>
          </a:p>
        </p:txBody>
      </p:sp>
      <p:pic>
        <p:nvPicPr>
          <p:cNvPr id="15362" name="Picture 2" descr="C:\Users\Сергей\Desktop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779" y="908050"/>
            <a:ext cx="8499221" cy="55452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06"/>
    </mc:Choice>
    <mc:Fallback xmlns="">
      <p:transition spd="slow" advTm="2420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8367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Здесь очищают воду </a:t>
            </a:r>
            <a:endParaRPr lang="ru-RU" sz="3600" b="1" dirty="0"/>
          </a:p>
        </p:txBody>
      </p:sp>
      <p:pic>
        <p:nvPicPr>
          <p:cNvPr id="17410" name="Picture 2" descr="C:\Users\Сергей\Desktop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8064896" cy="57606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43"/>
    </mc:Choice>
    <mc:Fallback xmlns="">
      <p:transition spd="slow" advTm="1184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Сергей\Desktop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568952" cy="56319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88640"/>
            <a:ext cx="8748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Что бывает, если воду сбрасывают неочищенной 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30"/>
    </mc:Choice>
    <mc:Fallback xmlns="">
      <p:transition spd="slow" advTm="2523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Сергей\Desktop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7"/>
            <a:ext cx="8280919" cy="56319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45"/>
    </mc:Choice>
    <mc:Fallback xmlns="">
      <p:transition spd="slow" advTm="2544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G:\20 марта 2019г\Вода- это жизнь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09"/>
    </mc:Choice>
    <mc:Fallback xmlns="">
      <p:transition spd="slow" advTm="18709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560</TotalTime>
  <Words>33</Words>
  <Application>Microsoft Office PowerPoint</Application>
  <PresentationFormat>Экран (4:3)</PresentationFormat>
  <Paragraphs>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Constantia</vt:lpstr>
      <vt:lpstr>Wingdings 2</vt:lpstr>
      <vt:lpstr>Поток</vt:lpstr>
      <vt:lpstr>22 марта- праздник «Всемирный день воды»</vt:lpstr>
      <vt:lpstr>Презентация PowerPoint</vt:lpstr>
      <vt:lpstr>Презентация PowerPoint</vt:lpstr>
      <vt:lpstr>Как вода попадает в наши дома</vt:lpstr>
      <vt:lpstr> Куда девается вода, когда мы её выливаем</vt:lpstr>
      <vt:lpstr>Здесь очищают воду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Основание города</dc:title>
  <dc:creator>Андрей</dc:creator>
  <cp:lastModifiedBy>User</cp:lastModifiedBy>
  <cp:revision>65</cp:revision>
  <dcterms:created xsi:type="dcterms:W3CDTF">2013-02-10T15:50:21Z</dcterms:created>
  <dcterms:modified xsi:type="dcterms:W3CDTF">2023-03-31T11:02:55Z</dcterms:modified>
</cp:coreProperties>
</file>