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9" r:id="rId2"/>
    <p:sldId id="272" r:id="rId3"/>
    <p:sldId id="257" r:id="rId4"/>
    <p:sldId id="259" r:id="rId5"/>
    <p:sldId id="260" r:id="rId6"/>
    <p:sldId id="273" r:id="rId7"/>
    <p:sldId id="274" r:id="rId8"/>
    <p:sldId id="275" r:id="rId9"/>
    <p:sldId id="265" r:id="rId10"/>
    <p:sldId id="27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12" autoAdjust="0"/>
    <p:restoredTop sz="94660"/>
  </p:normalViewPr>
  <p:slideViewPr>
    <p:cSldViewPr>
      <p:cViewPr varScale="1">
        <p:scale>
          <a:sx n="84" d="100"/>
          <a:sy n="84" d="100"/>
        </p:scale>
        <p:origin x="96" y="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B0F01BB-9C08-41EE-AD53-AA5E34A82045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22A6C73-9528-4E23-AB39-4E795139A0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6A5AE1-EF1E-44C8-98EC-9B8E8033A64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4ADC1-187A-4284-A03D-75CC3D16BC64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ABF7C-4888-479C-8965-AD29FE996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242B8-231F-4A44-BADF-C7A598110FC9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E322F-1C68-4CF6-AA8D-78F3BE4EC6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4BB13-27FD-49DE-9456-234E023E7822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BC2A1-B36A-451B-B058-101075564F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B2C23-7D20-416C-8E50-9E57A19FA4A4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EE219-D140-4DDE-B054-ABB02F537D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0A7B7-9CE2-45B5-AE1F-ADFEFC2710E0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CEE40-BA29-4CB0-B387-3AEAB67EE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78435-CEE6-41BD-B662-525E0159A83D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4565B-5FCD-475B-B957-17F2DEC739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AB401-D072-48E3-B157-903430702BF4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DFC43-0F18-4FFD-850F-159BCDB92A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EFD6D-2EA4-4672-8A17-9486514E11CC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37DD0-B5C0-47B9-A439-D14FBF8BDA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32073-9233-4B01-94BA-AE488001E94A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7D08A-1735-43C8-B1A3-4E9B78B69A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3FC0F-11E3-412F-BD8E-075366FF9486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1E0AC-6489-46C5-B56B-FDA6F8508E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1DC38-345F-4940-AD21-D56C102635FF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5B1CB-C769-4258-81D8-A6F9C9CB3E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A64E6D-E6A0-44AB-BEDA-45A381B2DBF5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1A7294-8847-4243-B504-23B01799F8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checker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179388" y="476250"/>
            <a:ext cx="8713787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8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Весёлая артикуляционная гимнастика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5656" y="2492896"/>
            <a:ext cx="609352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Желаем успехов!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3946480"/>
      </p:ext>
    </p:extLst>
  </p:cSld>
  <p:clrMapOvr>
    <a:masterClrMapping/>
  </p:clrMapOvr>
  <p:transition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11904" y="1865446"/>
            <a:ext cx="3960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откроем ротик,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голодный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бегемотик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652120" y="1865446"/>
            <a:ext cx="2996160" cy="20200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39552" y="3212976"/>
            <a:ext cx="1840847" cy="23220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19672" y="317053"/>
            <a:ext cx="6696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Бегемотик</a:t>
            </a:r>
            <a:r>
              <a:rPr lang="ru-RU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широко открыть рот и удерживать в таком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положении.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035067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755650" y="476250"/>
            <a:ext cx="8013700" cy="1071563"/>
          </a:xfrm>
        </p:spPr>
        <p:txBody>
          <a:bodyPr/>
          <a:lstStyle/>
          <a:p>
            <a:r>
              <a:rPr lang="ru-RU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«Улыбочка»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верхние и нижние зубы обнажены, губы растянуты в улыбке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0" y="1773238"/>
            <a:ext cx="4500563" cy="17272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Наш Дениска – озорник</a:t>
            </a:r>
          </a:p>
          <a:p>
            <a:pPr algn="ctr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Тянет губки к ушкам.</a:t>
            </a:r>
          </a:p>
          <a:p>
            <a:pPr algn="ctr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Посмотрите, - говорит,</a:t>
            </a:r>
          </a:p>
          <a:p>
            <a:pPr algn="ctr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 теперь – лягушка!</a:t>
            </a:r>
          </a:p>
          <a:p>
            <a:pPr algn="ctr">
              <a:buFontTx/>
              <a:buChar char="-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4" descr="C:\Users\user\Desktop\Новая папка (3)\kak_naricovat_lyagushku_rebenku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4213" y="3933825"/>
            <a:ext cx="3167062" cy="226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2" descr="F:\Артикуляционная гимнастика\maxresdefault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04048" y="2312231"/>
            <a:ext cx="3100214" cy="237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«Трубочка»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вытянуть губы вперед трубочкой. </a:t>
            </a: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179388" y="1628775"/>
            <a:ext cx="3924300" cy="26924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Кто играет на гитаре, </a:t>
            </a:r>
          </a:p>
          <a:p>
            <a:pPr algn="ctr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А Денис на дудочке,</a:t>
            </a:r>
          </a:p>
          <a:p>
            <a:pPr algn="ctr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Губы вытянул вперед </a:t>
            </a:r>
          </a:p>
          <a:p>
            <a:pPr algn="ctr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Узкой-узкой трубочкой.</a:t>
            </a:r>
          </a:p>
        </p:txBody>
      </p:sp>
      <p:pic>
        <p:nvPicPr>
          <p:cNvPr id="1026" name="Picture 2" descr="F:\Артикуляционная гимнастика\PLAYGO Play 4155veg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27584" y="3861048"/>
            <a:ext cx="2736304" cy="2404631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1508" name="Picture 2" descr="F:\Артикуляционная гимнастика\maxresdefault (1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03800" y="1700213"/>
            <a:ext cx="3275013" cy="270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0" y="188913"/>
            <a:ext cx="8785225" cy="1214437"/>
          </a:xfrm>
        </p:spPr>
        <p:txBody>
          <a:bodyPr/>
          <a:lstStyle/>
          <a:p>
            <a:r>
              <a:rPr lang="ru-RU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«Блинчик»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рот открыт, широкий, расслабленный язык лежит на нижней губе.</a:t>
            </a:r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0" y="1557338"/>
            <a:ext cx="4500563" cy="2808287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Утром рано мы встаем, </a:t>
            </a:r>
          </a:p>
          <a:p>
            <a:pPr algn="ctr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Вкусные блины печем.</a:t>
            </a:r>
          </a:p>
          <a:p>
            <a:pPr algn="ctr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Ручейком по сковородке</a:t>
            </a:r>
          </a:p>
          <a:p>
            <a:pPr algn="ctr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Тесто растекается…</a:t>
            </a:r>
          </a:p>
          <a:p>
            <a:pPr algn="ctr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Посмотри, какой красивый</a:t>
            </a:r>
          </a:p>
          <a:p>
            <a:pPr algn="ctr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Блинчик получается.</a:t>
            </a:r>
          </a:p>
        </p:txBody>
      </p:sp>
      <p:pic>
        <p:nvPicPr>
          <p:cNvPr id="23555" name="Picture 3" descr="F:\Артикуляционная гимнастика\89f318346ba42294f71f50c73be45068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95738" y="4292600"/>
            <a:ext cx="2808287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2" descr="F:\Артикуляционная гимнастика\maxresdefault (2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19700" y="1628775"/>
            <a:ext cx="2678113" cy="217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292080" y="1737998"/>
            <a:ext cx="2965968" cy="22322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260648"/>
            <a:ext cx="72797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«Месим тесто» 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–</a:t>
            </a:r>
            <a:r>
              <a:rPr lang="ru-RU" sz="3200" dirty="0" smtClean="0">
                <a:latin typeface="Times New Roman" panose="02020603050405020304" pitchFamily="18" charset="0"/>
                <a:ea typeface="+mj-ea"/>
              </a:rPr>
              <a:t>у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«Лопаточка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»,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зажать язычок зубами и покусать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его.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1469128"/>
            <a:ext cx="432048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Месим тесто, мнем, мнем,</a:t>
            </a:r>
          </a:p>
          <a:p>
            <a:pPr>
              <a:lnSpc>
                <a:spcPct val="150000"/>
              </a:lnSpc>
            </a:pP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Пирожки теперь печем.</a:t>
            </a:r>
          </a:p>
          <a:p>
            <a:pPr>
              <a:lnSpc>
                <a:spcPct val="150000"/>
              </a:lnSpc>
            </a:pP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Месим тесто мы опять,</a:t>
            </a:r>
          </a:p>
          <a:p>
            <a:pPr>
              <a:lnSpc>
                <a:spcPct val="150000"/>
              </a:lnSpc>
            </a:pP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забудем пожевать.</a:t>
            </a:r>
          </a:p>
          <a:p>
            <a:r>
              <a:rPr lang="ru-RU" dirty="0">
                <a:solidFill>
                  <a:srgbClr val="000000"/>
                </a:solidFill>
                <a:latin typeface="Open Sans"/>
              </a:rPr>
              <a:t>                                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115616" y="4077072"/>
            <a:ext cx="2434746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24698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332656"/>
            <a:ext cx="76328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«Иголочка»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рот приоткрыт, губы растянуты в улыбке, высунуть узкий, напряженный язык и удержать язык в таком положении 3-5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сек.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364088" y="1914614"/>
            <a:ext cx="2989451" cy="22721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30466" y="1844824"/>
            <a:ext cx="36724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 в иголку превращаю,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Напрягаю и сужаю.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Острый кончик потяну,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иголку покажу.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getstitchin.com/wp-content/uploads/2014/03/S-png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861" y="3968482"/>
            <a:ext cx="2535747" cy="240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655606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1640" y="404664"/>
            <a:ext cx="7416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«Часики»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открыть рот, затем попеременно тянуться язычком, то к правому углу рта, то к левому.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271423" y="2204864"/>
            <a:ext cx="2316273" cy="18828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587696" y="2204864"/>
            <a:ext cx="2384001" cy="18828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5536" y="3501008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Тик-так, тик-так, 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Ходят часики вот так. 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одну сторону, в другую 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Поиграй в игру такую.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 descr="http://crystaloyenschool.com/wp-content/uploads/2017/04/Tick-says-the-Clock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1" y="1490089"/>
            <a:ext cx="1660657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286407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00075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«Лошадка»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открыть рот, производить цоканье (щелканье) языком, касаясь неба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29698" name="Содержимое 2"/>
          <p:cNvSpPr>
            <a:spLocks noGrp="1"/>
          </p:cNvSpPr>
          <p:nvPr>
            <p:ph idx="1"/>
          </p:nvPr>
        </p:nvSpPr>
        <p:spPr>
          <a:xfrm>
            <a:off x="179512" y="2132856"/>
            <a:ext cx="4643438" cy="252095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Цок-цок-цок по мостовой – </a:t>
            </a:r>
          </a:p>
          <a:p>
            <a:pPr algn="ctr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Идёт лошадка к нам с тобой.</a:t>
            </a:r>
          </a:p>
          <a:p>
            <a:pPr algn="ctr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Щелкай язычком быстрее,</a:t>
            </a:r>
          </a:p>
          <a:p>
            <a:pPr algn="ctr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Чтоб она пришла скорее</a:t>
            </a:r>
          </a:p>
        </p:txBody>
      </p:sp>
      <p:pic>
        <p:nvPicPr>
          <p:cNvPr id="29699" name="Picture 3" descr="C:\Users\user\Desktop\Новая папка (3)\102448852_52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3568" y="4365625"/>
            <a:ext cx="2089150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2" descr="F:\Артикуляционная гимнастика\artik_gimn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97715" y="2061419"/>
            <a:ext cx="3348037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270</Words>
  <Application>Microsoft Office PowerPoint</Application>
  <PresentationFormat>Экран (4:3)</PresentationFormat>
  <Paragraphs>41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Open Sans</vt:lpstr>
      <vt:lpstr>Times New Roman</vt:lpstr>
      <vt:lpstr>Тема Office</vt:lpstr>
      <vt:lpstr>Презентация PowerPoint</vt:lpstr>
      <vt:lpstr>Презентация PowerPoint</vt:lpstr>
      <vt:lpstr>«Улыбочка» - верхние и нижние зубы обнажены, губы растянуты в улыбке.</vt:lpstr>
      <vt:lpstr>«Трубочка» – вытянуть губы вперед трубочкой. </vt:lpstr>
      <vt:lpstr>«Блинчик» – рот открыт, широкий, расслабленный язык лежит на нижней губе.</vt:lpstr>
      <vt:lpstr>Презентация PowerPoint</vt:lpstr>
      <vt:lpstr>Презентация PowerPoint</vt:lpstr>
      <vt:lpstr>Презентация PowerPoint</vt:lpstr>
      <vt:lpstr>«Лошадка» - открыть рот, производить цоканье (щелканье) языком, касаясь неба.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42</cp:revision>
  <dcterms:created xsi:type="dcterms:W3CDTF">2017-05-13T14:18:21Z</dcterms:created>
  <dcterms:modified xsi:type="dcterms:W3CDTF">2020-04-05T04:06:59Z</dcterms:modified>
</cp:coreProperties>
</file>