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3" r:id="rId5"/>
    <p:sldId id="264" r:id="rId6"/>
    <p:sldId id="265" r:id="rId7"/>
    <p:sldId id="273" r:id="rId8"/>
    <p:sldId id="27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A41E1-A5EC-4F79-8E15-36D216BA80A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CB8C-DEDC-4937-A783-BADE1233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637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A41E1-A5EC-4F79-8E15-36D216BA80A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CB8C-DEDC-4937-A783-BADE1233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646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A41E1-A5EC-4F79-8E15-36D216BA80A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CB8C-DEDC-4937-A783-BADE1233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85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A41E1-A5EC-4F79-8E15-36D216BA80A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CB8C-DEDC-4937-A783-BADE1233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037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A41E1-A5EC-4F79-8E15-36D216BA80A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CB8C-DEDC-4937-A783-BADE1233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507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A41E1-A5EC-4F79-8E15-36D216BA80A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CB8C-DEDC-4937-A783-BADE1233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18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A41E1-A5EC-4F79-8E15-36D216BA80A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CB8C-DEDC-4937-A783-BADE1233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48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A41E1-A5EC-4F79-8E15-36D216BA80A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CB8C-DEDC-4937-A783-BADE1233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795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A41E1-A5EC-4F79-8E15-36D216BA80A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CB8C-DEDC-4937-A783-BADE1233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466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A41E1-A5EC-4F79-8E15-36D216BA80A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CB8C-DEDC-4937-A783-BADE1233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472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A41E1-A5EC-4F79-8E15-36D216BA80A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CB8C-DEDC-4937-A783-BADE1233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897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A41E1-A5EC-4F79-8E15-36D216BA80A7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DCB8C-DEDC-4937-A783-BADE12330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072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8639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Дидактическая игра «Будь здоров!»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03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882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Отгадай из какой это сказки?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148607" y="2831159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Одеяло убежало,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Улетела простыня,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И подушка, как лягушка,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Ускакала от меня.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474525" y="1516223"/>
            <a:ext cx="54626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Это «</a:t>
            </a:r>
            <a:r>
              <a:rPr lang="ru-RU" sz="2400" dirty="0" err="1">
                <a:solidFill>
                  <a:srgbClr val="C00000"/>
                </a:solidFill>
              </a:rPr>
              <a:t>Мойдодыр</a:t>
            </a:r>
            <a:r>
              <a:rPr lang="ru-RU" sz="2400" dirty="0">
                <a:solidFill>
                  <a:srgbClr val="C00000"/>
                </a:solidFill>
              </a:rPr>
              <a:t>»  </a:t>
            </a:r>
            <a:r>
              <a:rPr lang="ru-RU" sz="2400" dirty="0" smtClean="0">
                <a:solidFill>
                  <a:srgbClr val="C00000"/>
                </a:solidFill>
              </a:rPr>
              <a:t>К. И. Чуковского 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4530" y="2141782"/>
            <a:ext cx="4757949" cy="427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7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Что полезно с утра</a:t>
            </a:r>
            <a:r>
              <a:rPr lang="ru-RU" dirty="0" smtClean="0">
                <a:solidFill>
                  <a:srgbClr val="C00000"/>
                </a:solidFill>
              </a:rPr>
              <a:t>?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/>
          <a:srcRect l="6000" t="2935" r="7662"/>
          <a:stretch/>
        </p:blipFill>
        <p:spPr>
          <a:xfrm>
            <a:off x="6452315" y="1547743"/>
            <a:ext cx="5164429" cy="3559158"/>
          </a:xfrm>
          <a:prstGeom prst="rect">
            <a:avLst/>
          </a:prstGeom>
        </p:spPr>
      </p:pic>
      <p:pic>
        <p:nvPicPr>
          <p:cNvPr id="8" name="Рисунок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004" y="1975254"/>
            <a:ext cx="4665710" cy="251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9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3158" y="178130"/>
            <a:ext cx="6069280" cy="131816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 кем дружит зубок?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hlinkClick r:id="" action="ppaction://noaction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91199" y="2732956"/>
            <a:ext cx="3376213" cy="3906488"/>
          </a:xfrm>
          <a:prstGeom prst="rect">
            <a:avLst/>
          </a:prstGeom>
        </p:spPr>
      </p:pic>
      <p:pic>
        <p:nvPicPr>
          <p:cNvPr id="4" name="Рисунок 3">
            <a:hlinkClick r:id="" action="ppaction://noaction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956" y="2880340"/>
            <a:ext cx="4815625" cy="36117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7830" y="300584"/>
            <a:ext cx="2519430" cy="260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97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4553" y="222621"/>
            <a:ext cx="5230091" cy="13255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Полезные продукты.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hlinkClick r:id="" action="ppaction://noaction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615" y="2382467"/>
            <a:ext cx="5916852" cy="3928268"/>
          </a:xfrm>
          <a:prstGeom prst="rect">
            <a:avLst/>
          </a:prstGeom>
        </p:spPr>
      </p:pic>
      <p:pic>
        <p:nvPicPr>
          <p:cNvPr id="4" name="Рисунок 3">
            <a:hlinkClick r:id="" action="ppaction://noaction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95" y="1690688"/>
            <a:ext cx="3437586" cy="342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88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4446" y="270122"/>
            <a:ext cx="6164283" cy="108366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Что хорошо?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>
            <a:hlinkClick r:id="" action="ppaction://noaction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37519"/>
            <a:ext cx="3253732" cy="2451145"/>
          </a:xfrm>
          <a:prstGeom prst="rect">
            <a:avLst/>
          </a:prstGeom>
        </p:spPr>
      </p:pic>
      <p:pic>
        <p:nvPicPr>
          <p:cNvPr id="5" name="Рисунок 4">
            <a:hlinkClick r:id="" action="ppaction://noaction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9955" y="2760530"/>
            <a:ext cx="4394277" cy="3425646"/>
          </a:xfrm>
          <a:prstGeom prst="rect">
            <a:avLst/>
          </a:prstGeom>
        </p:spPr>
      </p:pic>
      <p:pic>
        <p:nvPicPr>
          <p:cNvPr id="6" name="Рисунок 5">
            <a:hlinkClick r:id="" action="ppaction://noaction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9387" y="713606"/>
            <a:ext cx="2537509" cy="409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7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36516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Что нужно делать, чтобы сохранить здоровье?</a:t>
            </a:r>
            <a:endParaRPr lang="ru-RU" sz="4000" dirty="0"/>
          </a:p>
        </p:txBody>
      </p:sp>
      <p:pic>
        <p:nvPicPr>
          <p:cNvPr id="3" name="Рисунок 2">
            <a:hlinkClick r:id="" action="ppaction://noaction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953" y="1253945"/>
            <a:ext cx="3132585" cy="2744941"/>
          </a:xfrm>
          <a:prstGeom prst="rect">
            <a:avLst/>
          </a:prstGeom>
        </p:spPr>
      </p:pic>
      <p:pic>
        <p:nvPicPr>
          <p:cNvPr id="4" name="Рисунок 3">
            <a:hlinkClick r:id="" action="ppaction://noaction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5236" y="993818"/>
            <a:ext cx="4336961" cy="4336961"/>
          </a:xfrm>
          <a:prstGeom prst="rect">
            <a:avLst/>
          </a:prstGeom>
        </p:spPr>
      </p:pic>
      <p:pic>
        <p:nvPicPr>
          <p:cNvPr id="5" name="Рисунок 4">
            <a:hlinkClick r:id="" action="ppaction://noaction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187" y="3781539"/>
            <a:ext cx="3632393" cy="266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18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3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0" y="751344"/>
            <a:ext cx="71628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Я желаю вам, ребята,</a:t>
            </a:r>
          </a:p>
          <a:p>
            <a:pPr algn="ctr"/>
            <a:endParaRPr lang="ru-RU" sz="2000" b="1" dirty="0">
              <a:solidFill>
                <a:srgbClr val="FFFF00"/>
              </a:solidFill>
            </a:endParaRPr>
          </a:p>
          <a:p>
            <a:pPr algn="ctr"/>
            <a:r>
              <a:rPr lang="ru-RU" sz="2000" b="1" dirty="0">
                <a:solidFill>
                  <a:srgbClr val="FFFF00"/>
                </a:solidFill>
              </a:rPr>
              <a:t>Быть здоровыми всегда.</a:t>
            </a:r>
          </a:p>
          <a:p>
            <a:pPr algn="ctr"/>
            <a:endParaRPr lang="ru-RU" sz="2000" b="1" dirty="0">
              <a:solidFill>
                <a:srgbClr val="FFFF00"/>
              </a:solidFill>
            </a:endParaRPr>
          </a:p>
          <a:p>
            <a:pPr algn="ctr"/>
            <a:r>
              <a:rPr lang="ru-RU" sz="2000" b="1" dirty="0">
                <a:solidFill>
                  <a:srgbClr val="FFFF00"/>
                </a:solidFill>
              </a:rPr>
              <a:t>Постарайтесь не лениться,</a:t>
            </a:r>
          </a:p>
          <a:p>
            <a:pPr algn="ctr"/>
            <a:endParaRPr lang="ru-RU" sz="2000" b="1" dirty="0">
              <a:solidFill>
                <a:srgbClr val="FFFF00"/>
              </a:solidFill>
            </a:endParaRPr>
          </a:p>
          <a:p>
            <a:pPr algn="ctr"/>
            <a:r>
              <a:rPr lang="ru-RU" sz="2000" b="1" dirty="0">
                <a:solidFill>
                  <a:srgbClr val="FFFF00"/>
                </a:solidFill>
              </a:rPr>
              <a:t>Мойте руки вы водой!</a:t>
            </a:r>
          </a:p>
          <a:p>
            <a:pPr algn="ctr"/>
            <a:endParaRPr lang="ru-RU" sz="2000" b="1" dirty="0">
              <a:solidFill>
                <a:srgbClr val="FFFF00"/>
              </a:solidFill>
            </a:endParaRPr>
          </a:p>
          <a:p>
            <a:pPr algn="ctr"/>
            <a:r>
              <a:rPr lang="ru-RU" sz="2000" b="1" dirty="0">
                <a:solidFill>
                  <a:srgbClr val="FFFF00"/>
                </a:solidFill>
              </a:rPr>
              <a:t>Вы зарядкой занимайтесь,</a:t>
            </a:r>
          </a:p>
          <a:p>
            <a:pPr algn="ctr"/>
            <a:endParaRPr lang="ru-RU" sz="2000" b="1" dirty="0">
              <a:solidFill>
                <a:srgbClr val="FFFF00"/>
              </a:solidFill>
            </a:endParaRPr>
          </a:p>
          <a:p>
            <a:pPr algn="ctr"/>
            <a:r>
              <a:rPr lang="ru-RU" sz="2000" b="1" dirty="0">
                <a:solidFill>
                  <a:srgbClr val="FFFF00"/>
                </a:solidFill>
              </a:rPr>
              <a:t>Закаляйтесь!</a:t>
            </a:r>
          </a:p>
          <a:p>
            <a:pPr algn="ctr"/>
            <a:endParaRPr lang="ru-RU" sz="2000" b="1" dirty="0">
              <a:solidFill>
                <a:srgbClr val="FFFF00"/>
              </a:solidFill>
            </a:endParaRPr>
          </a:p>
          <a:p>
            <a:pPr algn="ctr"/>
            <a:r>
              <a:rPr lang="ru-RU" sz="2000" b="1" dirty="0">
                <a:solidFill>
                  <a:srgbClr val="FFFF00"/>
                </a:solidFill>
              </a:rPr>
              <a:t>Свежим воздухом дышите.</a:t>
            </a:r>
          </a:p>
          <a:p>
            <a:pPr algn="ctr"/>
            <a:endParaRPr lang="ru-RU" sz="2000" b="1" dirty="0">
              <a:solidFill>
                <a:srgbClr val="FFFF00"/>
              </a:solidFill>
            </a:endParaRPr>
          </a:p>
          <a:p>
            <a:pPr algn="ctr"/>
            <a:r>
              <a:rPr lang="ru-RU" sz="2000" b="1" dirty="0">
                <a:solidFill>
                  <a:srgbClr val="FFFF00"/>
                </a:solidFill>
              </a:rPr>
              <a:t>Чтоб здоровье сохранить,</a:t>
            </a:r>
          </a:p>
          <a:p>
            <a:pPr algn="ctr"/>
            <a:endParaRPr lang="ru-RU" sz="2000" b="1" dirty="0">
              <a:solidFill>
                <a:srgbClr val="FFFF00"/>
              </a:solidFill>
            </a:endParaRPr>
          </a:p>
          <a:p>
            <a:pPr algn="ctr"/>
            <a:r>
              <a:rPr lang="ru-RU" sz="2000" b="1" dirty="0">
                <a:solidFill>
                  <a:srgbClr val="FFFF00"/>
                </a:solidFill>
              </a:rPr>
              <a:t>Выполняйте все советы,</a:t>
            </a:r>
          </a:p>
          <a:p>
            <a:pPr algn="ctr"/>
            <a:endParaRPr lang="ru-RU" sz="2000" b="1" dirty="0">
              <a:solidFill>
                <a:srgbClr val="FFFF00"/>
              </a:solidFill>
            </a:endParaRPr>
          </a:p>
          <a:p>
            <a:pPr algn="ctr"/>
            <a:r>
              <a:rPr lang="ru-RU" sz="2000" b="1" dirty="0">
                <a:solidFill>
                  <a:srgbClr val="FFFF00"/>
                </a:solidFill>
              </a:rPr>
              <a:t>И легко вам будет жить! Будьте </a:t>
            </a:r>
            <a:r>
              <a:rPr lang="ru-RU" sz="2000" b="1" dirty="0" smtClean="0">
                <a:solidFill>
                  <a:srgbClr val="FFFF00"/>
                </a:solidFill>
              </a:rPr>
              <a:t>здоровы</a:t>
            </a:r>
          </a:p>
        </p:txBody>
      </p:sp>
    </p:spTree>
    <p:extLst>
      <p:ext uri="{BB962C8B-B14F-4D97-AF65-F5344CB8AC3E}">
        <p14:creationId xmlns:p14="http://schemas.microsoft.com/office/powerpoint/2010/main" val="38636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106</Words>
  <Application>Microsoft Office PowerPoint</Application>
  <PresentationFormat>Широкоэкранный</PresentationFormat>
  <Paragraphs>34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Дидактическая игра «Будь здоров!»</vt:lpstr>
      <vt:lpstr>Отгадай из какой это сказки?</vt:lpstr>
      <vt:lpstr>Что полезно с утра?</vt:lpstr>
      <vt:lpstr>С кем дружит зубок?</vt:lpstr>
      <vt:lpstr>Полезные продукты.</vt:lpstr>
      <vt:lpstr>Что хорошо?</vt:lpstr>
      <vt:lpstr>Что нужно делать, чтобы сохранить здоровье?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«Будь здоров!»</dc:title>
  <dc:creator>Админ</dc:creator>
  <cp:lastModifiedBy>Пользователь</cp:lastModifiedBy>
  <cp:revision>30</cp:revision>
  <dcterms:created xsi:type="dcterms:W3CDTF">2018-04-10T16:16:33Z</dcterms:created>
  <dcterms:modified xsi:type="dcterms:W3CDTF">2020-04-06T05:23:46Z</dcterms:modified>
</cp:coreProperties>
</file>