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84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12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54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047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5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38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964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53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3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65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E77AF-13EF-41FF-99F1-BE2F7BB537CF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C3E81-9F77-4D34-AC53-D46959BD7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13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6648" y="737483"/>
            <a:ext cx="643079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Дидактическая игра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5053" y="3352345"/>
            <a:ext cx="8954528" cy="171696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rgbClr val="FF0000"/>
                  </a:solidFill>
                  <a:prstDash val="solid"/>
                </a:ln>
                <a:solidFill>
                  <a:srgbClr val="008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«Назови одним словом»</a:t>
            </a:r>
            <a:endParaRPr lang="ru-RU" sz="5400" b="1" cap="none" spc="50" dirty="0">
              <a:ln w="9525" cmpd="sng">
                <a:solidFill>
                  <a:srgbClr val="FF0000"/>
                </a:solidFill>
                <a:prstDash val="solid"/>
              </a:ln>
              <a:solidFill>
                <a:srgbClr val="008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2998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33.userapi.com/c205620/v205620124/cfa71/i_u-TVdw5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33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58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43.userapi.com/c205620/v205620124/cfa7a/dRwZZxz7SW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58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97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8.userapi.com/c205620/v205620124/cfa29/SeSNlHqVvQ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81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250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6.userapi.com/c205620/v205620124/cfa32/RWkQNuP3l0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58" y="0"/>
            <a:ext cx="9766672" cy="691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32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44.userapi.com/c205620/v205620124/cfa3b/wwNtEzPQQz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978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32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71.userapi.com/c205620/v205620124/cfa44/SyI1tSju6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490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0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47.userapi.com/c205620/v205620124/cfa4d/7EkZZTH9q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986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17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70.userapi.com/c205620/v205620124/cfa56/X_X6OJigx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102" y="-47625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88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64.userapi.com/c205620/v205620124/cfa5f/uJNzpZ8I3X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82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438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67.userapi.com/c205620/v205620124/cfa68/0UDQ2441E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855" y="0"/>
            <a:ext cx="9753600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345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2020-04-06T05:41:00Z</dcterms:created>
  <dcterms:modified xsi:type="dcterms:W3CDTF">2020-04-06T05:47:22Z</dcterms:modified>
</cp:coreProperties>
</file>