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10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11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3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792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169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7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69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1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930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7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9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6683ED5-56C7-49B0-9F59-DD2DBB69C3E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EE5A7C8-205F-4BDE-97AD-2CE3C7FC8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03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5.userapi.com/c857120/v857120740/143e89/I21ncHDMFX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203" y="0"/>
            <a:ext cx="9754797" cy="689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145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9.userapi.com/c857120/v857120740/143eda/Wu7TpIvSTZ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958" y="0"/>
            <a:ext cx="9716670" cy="686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28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41.userapi.com/c857120/v857120740/143e92/_KxlKFN5Yn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59794" cy="682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46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46.userapi.com/c857120/v857120740/143e9b/71t4ZeDuS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229" y="0"/>
            <a:ext cx="9753600" cy="68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64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16.userapi.com/c857120/v857120740/143ea4/tVYzM90zH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5" y="0"/>
            <a:ext cx="9753600" cy="68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487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49.userapi.com/c857120/v857120740/143ead/5GDuKDBaM_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96" y="0"/>
            <a:ext cx="9753600" cy="68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914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30.userapi.com/c857120/v857120740/143eb6/Q8aJUZcW1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480" y="0"/>
            <a:ext cx="9753600" cy="68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738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55.userapi.com/c857120/v857120740/143ebf/IngTgwvxn9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522" y="0"/>
            <a:ext cx="9753600" cy="68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688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1-91.userapi.com/c857120/v857120740/143ec8/1PMn7gU5J4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564" y="0"/>
            <a:ext cx="9753600" cy="6896101"/>
          </a:xfrm>
          <a:prstGeom prst="rect">
            <a:avLst/>
          </a:prstGeom>
          <a:solidFill>
            <a:srgbClr val="FFCCFF"/>
          </a:solidFill>
        </p:spPr>
      </p:pic>
    </p:spTree>
    <p:extLst>
      <p:ext uri="{BB962C8B-B14F-4D97-AF65-F5344CB8AC3E}">
        <p14:creationId xmlns:p14="http://schemas.microsoft.com/office/powerpoint/2010/main" val="473874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1-14.userapi.com/c857120/v857120740/143ed1/G0-TY3a2N-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453" y="0"/>
            <a:ext cx="9699711" cy="6858000"/>
          </a:xfrm>
          <a:prstGeom prst="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311651787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8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Corbel</vt:lpstr>
      <vt:lpstr>Gill Sans MT</vt:lpstr>
      <vt:lpstr>Parcel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2020-04-06T05:30:18Z</dcterms:created>
  <dcterms:modified xsi:type="dcterms:W3CDTF">2020-04-06T05:38:48Z</dcterms:modified>
</cp:coreProperties>
</file>