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0" r:id="rId4"/>
    <p:sldId id="261" r:id="rId5"/>
    <p:sldId id="259" r:id="rId6"/>
    <p:sldId id="264" r:id="rId7"/>
    <p:sldId id="257" r:id="rId8"/>
    <p:sldId id="265" r:id="rId9"/>
    <p:sldId id="263" r:id="rId10"/>
    <p:sldId id="258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559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962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290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899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2114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856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4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307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56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3058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01103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1AF2ABF-4443-4E82-984F-9AED7E688E83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C43AE7E-9236-4B6C-B9FC-02A14DD5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24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Что такое воздух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472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" y="0"/>
            <a:ext cx="11862816" cy="699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03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6376" y="3244334"/>
            <a:ext cx="4979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https://vk.com/video227984097_456239107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315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5934"/>
            <a:ext cx="12192000" cy="756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47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782"/>
            <a:ext cx="12192000" cy="727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78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" y="1"/>
            <a:ext cx="11862816" cy="687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12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29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7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15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4364"/>
            <a:ext cx="12021312" cy="704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014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2272" cy="695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83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-140589"/>
            <a:ext cx="11960352" cy="699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736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103</TotalTime>
  <Words>6</Words>
  <Application>Microsoft Office PowerPoint</Application>
  <PresentationFormat>Широкоэкранный</PresentationFormat>
  <Paragraphs>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Century Gothic</vt:lpstr>
      <vt:lpstr>Garamond</vt:lpstr>
      <vt:lpstr>Савон</vt:lpstr>
      <vt:lpstr>Что такое воздух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воздух</dc:title>
  <dc:creator>Admin</dc:creator>
  <cp:lastModifiedBy>Admin</cp:lastModifiedBy>
  <cp:revision>3</cp:revision>
  <dcterms:created xsi:type="dcterms:W3CDTF">2020-04-10T17:08:29Z</dcterms:created>
  <dcterms:modified xsi:type="dcterms:W3CDTF">2020-04-10T18:51:58Z</dcterms:modified>
</cp:coreProperties>
</file>