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5415B-A01D-4655-8130-A818E05B6B2C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361F5-75E9-4655-A6F7-0E3E89B5AF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0666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5415B-A01D-4655-8130-A818E05B6B2C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361F5-75E9-4655-A6F7-0E3E89B5AF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06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5415B-A01D-4655-8130-A818E05B6B2C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361F5-75E9-4655-A6F7-0E3E89B5AF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0203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5415B-A01D-4655-8130-A818E05B6B2C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361F5-75E9-4655-A6F7-0E3E89B5AF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649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5415B-A01D-4655-8130-A818E05B6B2C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361F5-75E9-4655-A6F7-0E3E89B5AF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699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5415B-A01D-4655-8130-A818E05B6B2C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361F5-75E9-4655-A6F7-0E3E89B5AF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068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5415B-A01D-4655-8130-A818E05B6B2C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361F5-75E9-4655-A6F7-0E3E89B5AF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393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5415B-A01D-4655-8130-A818E05B6B2C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361F5-75E9-4655-A6F7-0E3E89B5AF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1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5415B-A01D-4655-8130-A818E05B6B2C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361F5-75E9-4655-A6F7-0E3E89B5AF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145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5415B-A01D-4655-8130-A818E05B6B2C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361F5-75E9-4655-A6F7-0E3E89B5AF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804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5415B-A01D-4655-8130-A818E05B6B2C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361F5-75E9-4655-A6F7-0E3E89B5AF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7222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rgbClr val="7030A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35415B-A01D-4655-8130-A818E05B6B2C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3361F5-75E9-4655-A6F7-0E3E89B5AF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687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madou160.ru/upload/information_system_51/1/1/4/item_11413/item_114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198" y="0"/>
            <a:ext cx="9183585" cy="6887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96581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ds02.infourok.ru/uploads/ex/0ac6/00085bad-dcf629d1/img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366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21470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ds04.infourok.ru/uploads/ex/0802/0008f529-0af2a9c1/2/img1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98"/>
          <a:stretch/>
        </p:blipFill>
        <p:spPr bwMode="auto">
          <a:xfrm>
            <a:off x="305826" y="0"/>
            <a:ext cx="116186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0223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avatars.mds.yandex.net/get-pdb/467185/f3d1b0de-fde2-4c45-a637-c46af9039ccb/s1200?webp=fals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7" b="9930"/>
          <a:stretch/>
        </p:blipFill>
        <p:spPr bwMode="auto">
          <a:xfrm>
            <a:off x="795647" y="-46734"/>
            <a:ext cx="10590027" cy="6904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5400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ds04.infourok.ru/uploads/ex/0b8d/000562bc-c9818bb0/img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9996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7451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1-91.userapi.com/c635107/v635107843/2a563/aadxe-VXagQ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39" y="86967"/>
            <a:ext cx="4619953" cy="6681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un1-88.userapi.com/c635107/v635107843/2a56a/i-B_P2XyvY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6418" y="0"/>
            <a:ext cx="4706524" cy="6768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4627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sun1-89.userapi.com/c635107/v635107843/2a571/NR6cDd3ejz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389" y="226681"/>
            <a:ext cx="4498975" cy="639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sun1-90.userapi.com/c635107/v635107843/2a578/O3eJQhSCvl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8321" y="260460"/>
            <a:ext cx="4475224" cy="6364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01845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un1-83.userapi.com/c635107/v635107843/2a57f/6G1cthH_ar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08" y="244102"/>
            <a:ext cx="4547054" cy="6613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un1-91.userapi.com/c635107/v635107843/2a586/SiNUxXvcrK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7683" y="278095"/>
            <a:ext cx="4615378" cy="654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0877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sun1-25.userapi.com/c635107/v635107843/2a58e/zRkhIWavje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0"/>
            <a:ext cx="9851282" cy="6895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2654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un1-20.userapi.com/c635107/v635107843/2a596/E3I6mjBiql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675" y="0"/>
            <a:ext cx="97971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4316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sun1-25.userapi.com/c635107/v635107843/2a59e/WAgPXzgK9N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901" y="0"/>
            <a:ext cx="9898784" cy="6886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05486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0</Words>
  <Application>Microsoft Office PowerPoint</Application>
  <PresentationFormat>Широкоэкранный</PresentationFormat>
  <Paragraphs>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</cp:revision>
  <dcterms:created xsi:type="dcterms:W3CDTF">2020-04-08T05:52:46Z</dcterms:created>
  <dcterms:modified xsi:type="dcterms:W3CDTF">2020-04-08T06:07:14Z</dcterms:modified>
</cp:coreProperties>
</file>