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42" y="9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8C873-1708-4432-9994-260900574F71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4206B-7A11-4E8A-84FC-D1EE6720A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231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8C873-1708-4432-9994-260900574F71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4206B-7A11-4E8A-84FC-D1EE6720A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561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8C873-1708-4432-9994-260900574F71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4206B-7A11-4E8A-84FC-D1EE6720A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2925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8C873-1708-4432-9994-260900574F71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4206B-7A11-4E8A-84FC-D1EE6720A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770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8C873-1708-4432-9994-260900574F71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4206B-7A11-4E8A-84FC-D1EE6720A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460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8C873-1708-4432-9994-260900574F71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4206B-7A11-4E8A-84FC-D1EE6720A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794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8C873-1708-4432-9994-260900574F71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4206B-7A11-4E8A-84FC-D1EE6720A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600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8C873-1708-4432-9994-260900574F71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4206B-7A11-4E8A-84FC-D1EE6720A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920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8C873-1708-4432-9994-260900574F71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4206B-7A11-4E8A-84FC-D1EE6720A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599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8C873-1708-4432-9994-260900574F71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4206B-7A11-4E8A-84FC-D1EE6720A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142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8C873-1708-4432-9994-260900574F71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4206B-7A11-4E8A-84FC-D1EE6720A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8177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48C873-1708-4432-9994-260900574F71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A4206B-7A11-4E8A-84FC-D1EE6720A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94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1-97.userapi.com/c543105/v543105916/70408/bz_K9m_7cR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05"/>
          <a:stretch/>
        </p:blipFill>
        <p:spPr bwMode="auto">
          <a:xfrm>
            <a:off x="155573" y="136383"/>
            <a:ext cx="6991306" cy="6620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czentr-semya.ru/images/Poleznay_informacia/2018/razvitie_motoriki_u_samyh_malenkih/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06081">
            <a:off x="7050709" y="1820628"/>
            <a:ext cx="5248234" cy="2866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6391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1-14.userapi.com/c543105/v543105916/70410/616EVK_5wE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267" y="6276"/>
            <a:ext cx="4897912" cy="6851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1-14.userapi.com/c543105/v543105916/70418/bXQgHt21dz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5184" y="22888"/>
            <a:ext cx="4874162" cy="681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0170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1-87.userapi.com/c543105/v543105916/70420/S8wDfkXWXK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527" y="0"/>
            <a:ext cx="4886037" cy="683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un1-19.userapi.com/c543105/v543105916/70428/ZmSlPJgCLW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930" y="0"/>
            <a:ext cx="4862286" cy="680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6327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un1-99.userapi.com/c543105/v543105916/70430/X5vidhjROF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69" y="89339"/>
            <a:ext cx="4838535" cy="6768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un1-89.userapi.com/c543105/v543105916/70438/fU9Ley2o7a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5807" y="155789"/>
            <a:ext cx="4791034" cy="6702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4948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sun1-98.userapi.com/c543105/v543105916/70440/OPGNe72JpA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905" y="0"/>
            <a:ext cx="49023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sun1-16.userapi.com/c543105/v543105916/70448/ZTxhyZtIrr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062" y="11445"/>
            <a:ext cx="4886036" cy="683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6796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un1-93.userapi.com/c543105/v543105916/70450/rL1ryd0HD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3844" y="105952"/>
            <a:ext cx="4826659" cy="675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2712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ds04.infourok.ru/uploads/ex/01e2/00195641-0db82d55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357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17094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Широкоэкранный</PresentationFormat>
  <Paragraphs>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</cp:revision>
  <dcterms:created xsi:type="dcterms:W3CDTF">2020-04-10T11:57:58Z</dcterms:created>
  <dcterms:modified xsi:type="dcterms:W3CDTF">2020-04-10T12:06:07Z</dcterms:modified>
</cp:coreProperties>
</file>