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CCFF66"/>
    <a:srgbClr val="FF99FF"/>
    <a:srgbClr val="99CCFF"/>
    <a:srgbClr val="FFFF9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308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26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57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47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59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12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603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33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777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360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460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7B288-1B5B-471E-B2D0-6601BC12A9A1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62294-95C4-45EC-B40A-5B4303BDB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59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16.userapi.com/c855228/v855228306/212cbc/oaG6T5L8s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838" y="0"/>
            <a:ext cx="4554519" cy="683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5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70.userapi.com/c855228/v855228306/212cc3/OQduQqyyXd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42" y="0"/>
            <a:ext cx="4578268" cy="687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71.userapi.com/c855228/v855228306/212cca/hc2cb5bkbU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551" y="0"/>
            <a:ext cx="45681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387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54.userapi.com/c855228/v855228306/212cd1/xjbC2p2Ry8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13" y="0"/>
            <a:ext cx="4587898" cy="688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53.userapi.com/c855228/v855228306/212cd8/N6Ktc8TYro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071" y="32287"/>
            <a:ext cx="4566392" cy="685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447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32.userapi.com/c855228/v855228306/212cdf/g7gXsZAfbF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3" y="1"/>
            <a:ext cx="4554518" cy="683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32.userapi.com/c855228/v855228306/212ce6/Aq3LMTURUE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198" y="20487"/>
            <a:ext cx="4554517" cy="683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38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54.userapi.com/c855228/v855228306/212ced/fVsQs0fN8J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406" y="106940"/>
            <a:ext cx="4496930" cy="675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63.userapi.com/c855228/v855228306/212cf4/Z2PMaiOxu1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10" y="0"/>
            <a:ext cx="4554517" cy="683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610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52.userapi.com/c855228/v855228306/212cfb/XxIbxfj3E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605" y="1"/>
            <a:ext cx="4578270" cy="687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271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99">
            <a:alpha val="4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2.infourok.ru/uploads/ex/078c/00085873-34d3ea93/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868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9228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2020-04-08T06:10:26Z</dcterms:created>
  <dcterms:modified xsi:type="dcterms:W3CDTF">2020-04-08T06:18:28Z</dcterms:modified>
</cp:coreProperties>
</file>