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02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7E1BD-E77A-4CBF-886A-707438BFF554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551C3-8BF7-4712-BCFA-AAC99E2592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672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7E1BD-E77A-4CBF-886A-707438BFF554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551C3-8BF7-4712-BCFA-AAC99E2592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205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7E1BD-E77A-4CBF-886A-707438BFF554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551C3-8BF7-4712-BCFA-AAC99E2592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005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7E1BD-E77A-4CBF-886A-707438BFF554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551C3-8BF7-4712-BCFA-AAC99E2592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91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7E1BD-E77A-4CBF-886A-707438BFF554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551C3-8BF7-4712-BCFA-AAC99E2592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267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7E1BD-E77A-4CBF-886A-707438BFF554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551C3-8BF7-4712-BCFA-AAC99E2592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4559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7E1BD-E77A-4CBF-886A-707438BFF554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551C3-8BF7-4712-BCFA-AAC99E2592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8145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7E1BD-E77A-4CBF-886A-707438BFF554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551C3-8BF7-4712-BCFA-AAC99E2592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452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7E1BD-E77A-4CBF-886A-707438BFF554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551C3-8BF7-4712-BCFA-AAC99E2592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498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7E1BD-E77A-4CBF-886A-707438BFF554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551C3-8BF7-4712-BCFA-AAC99E2592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290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7E1BD-E77A-4CBF-886A-707438BFF554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551C3-8BF7-4712-BCFA-AAC99E2592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317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rgbClr val="92D05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7E1BD-E77A-4CBF-886A-707438BFF554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3551C3-8BF7-4712-BCFA-AAC99E2592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045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28156" y="4392375"/>
            <a:ext cx="9892146" cy="1842171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CurveDown">
              <a:avLst/>
            </a:prstTxWarp>
            <a:spAutoFit/>
          </a:bodyPr>
          <a:lstStyle/>
          <a:p>
            <a:pPr algn="ctr"/>
            <a:r>
              <a:rPr lang="ru-RU" sz="5400" b="1" i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«Рисуем ладошками»</a:t>
            </a:r>
            <a:endParaRPr lang="ru-RU" sz="5400" b="1" i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7170" name="Picture 2" descr="https://2.bp.blogspot.com/-PoplQ9pnYAg/W--CM2hR3RI/AAAAAAAAAes/pNYGWawf7gA-CHkGYAnWYupNnzpwAb8BQCLcBGAs/s1600/ingl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613" y="241505"/>
            <a:ext cx="9753600" cy="37814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8825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93563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7253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1-30.userapi.com/P054rgp2u5m6EcS2ijvi3KdA4fHNzVc7y1EzMw/11Swi_Y8Jl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133" y="206737"/>
            <a:ext cx="4982400" cy="665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mg1.goodfon.ru/wallpaper/nbig/d/6b/tyulpany-mnogo-kolyuchi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4914" y="2472024"/>
            <a:ext cx="6677685" cy="4261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7369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s://avatars.mds.yandex.net/get-pdb/921693/651766e1-2fb0-44f4-9ea2-ecdfcac76f11/s6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8312" y="675091"/>
            <a:ext cx="4657929" cy="6182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rasfokus.ru/images/photos/medium/4ff997d86ebdbbcae00a5eb3d30846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04" y="369026"/>
            <a:ext cx="5709820" cy="6337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101445" y="119644"/>
            <a:ext cx="35722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>
                <a:solidFill>
                  <a:srgbClr val="0070C0"/>
                </a:solidFill>
              </a:rPr>
              <a:t>КОЛОКОЛЬЧИК</a:t>
            </a:r>
            <a:endParaRPr lang="ru-RU" sz="40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720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1-21.userapi.com/kWtdWfpo1zCneDQ8zmu3EVRJSm8e9tYCm7YZSA/vKbbavCK3J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31" y="175032"/>
            <a:ext cx="5006151" cy="6682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avatars.mds.yandex.net/get-pdb/1865580/c4bbc425-7c5b-4ead-a3f8-6923961077cd/s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4525" y="358951"/>
            <a:ext cx="6550436" cy="4366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6528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un1-99.userapi.com/GGmSQPM6SLCx6nynIXuTZBaWwPJ6BIswLxRJCg/Rs8SzsALh6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82" y="104211"/>
            <a:ext cx="4963885" cy="662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rasfokus.ru/images/photos/medium/943e25e52d29ec0f01186023742f2fe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655" y="2800644"/>
            <a:ext cx="6431740" cy="4057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9796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www.art-talant.org/resized/mtree/944x/548/548268/104429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0" r="2281"/>
          <a:stretch/>
        </p:blipFill>
        <p:spPr bwMode="auto">
          <a:xfrm>
            <a:off x="5735780" y="267141"/>
            <a:ext cx="6368451" cy="4159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avatars.mds.yandex.net/get-pdb/1893403/6310aa64-7d92-40fe-819a-0ed9af183991/s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33371"/>
            <a:ext cx="5550543" cy="430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46265" y="403761"/>
            <a:ext cx="3526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ЛАНДЫШИ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145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koffkindom.ru/wp-content/uploads/2016/12/podelki-s-detmi-na-8-marta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066799"/>
            <a:ext cx="5238750" cy="579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054431" y="308758"/>
            <a:ext cx="18866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</a:rPr>
              <a:t>МИМОЗА</a:t>
            </a:r>
            <a:endParaRPr lang="ru-RU" sz="3200" b="1" i="1" dirty="0">
              <a:solidFill>
                <a:srgbClr val="7030A0"/>
              </a:solidFill>
            </a:endParaRPr>
          </a:p>
        </p:txBody>
      </p:sp>
      <p:pic>
        <p:nvPicPr>
          <p:cNvPr id="6148" name="Picture 4" descr="https://pronedra.ru/upkeep/uploads/2019/03/mimoz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727881" y="1199622"/>
            <a:ext cx="6663805" cy="465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8462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71392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14460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7</Words>
  <Application>Microsoft Office PowerPoint</Application>
  <PresentationFormat>Широкоэкранный</PresentationFormat>
  <Paragraphs>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</cp:revision>
  <dcterms:created xsi:type="dcterms:W3CDTF">2020-04-08T05:10:10Z</dcterms:created>
  <dcterms:modified xsi:type="dcterms:W3CDTF">2020-04-08T05:33:06Z</dcterms:modified>
</cp:coreProperties>
</file>