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6600"/>
    <a:srgbClr val="FF66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750BB-1BFF-4F6B-A22E-93818385139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962FD-5D84-4F43-A7D7-756A181931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25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962FD-5D84-4F43-A7D7-756A1819315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3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9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04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574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3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6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18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3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1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60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29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9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FFFF00"/>
            </a:gs>
            <a:gs pos="29000">
              <a:srgbClr val="FFFFCC"/>
            </a:gs>
            <a:gs pos="45000">
              <a:schemeClr val="accent6">
                <a:lumMod val="75000"/>
              </a:schemeClr>
            </a:gs>
            <a:gs pos="73000">
              <a:schemeClr val="accent6">
                <a:lumMod val="60000"/>
                <a:lumOff val="4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54D96-DA09-475F-A4A8-A6F977281EE7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0150A-B30F-4DC3-9F97-3AA222454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1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86.userapi.com/qeD_IY6h0KbWEK9UVMANpb9LCg_Wd11YmIIWtw/4ZS9V1U3em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1" y="0"/>
            <a:ext cx="4829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1-29.userapi.com/phAdqLpbZSOByxkMqdQ8Bw6NAKbt3lCqDsul9g/Scb7RDQY3i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57" y="0"/>
            <a:ext cx="4827526" cy="685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346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98.userapi.com/Di5Lf54wv-26NnamFhYrsMl24yHQsn797Fr7Hw/5uqBuTyxY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47" y="0"/>
            <a:ext cx="4829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25.userapi.com/uPv60e5wX12YQvoTSbqhUwEYlw2-YTUe9FPctA/CPHZdYR-h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65" y="22719"/>
            <a:ext cx="4813176" cy="683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029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18.userapi.com/gRcpHdGKPEOWIcMR6H2f-y4pi99bS4E63Ox-Vg/2jbgT6GNuW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01" y="0"/>
            <a:ext cx="4836927" cy="68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1-25.userapi.com/Rw7oyzh25XTk9H43y63BaVRZvZq1GbeZq_WVKQ/SREtjwzmtS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065" y="0"/>
            <a:ext cx="4817423" cy="684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243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29.userapi.com/JUlDSNd0s2cuSfIy1dtGUb8S4KLqUj3cyR93-A/7GnzFstbO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20" y="0"/>
            <a:ext cx="4836926" cy="686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1-21.userapi.com/gPxiGcBlvgxBwgzQLZf7uAK88DeTc-DpI-4nzg/qK4s1pNqNF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14" y="0"/>
            <a:ext cx="4839400" cy="687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53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90.userapi.com/KW3NBJV8qFAJg1f8-3qVo5X9N2WLwB0mJ3ghBA/IB_H0bMA1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68" y="0"/>
            <a:ext cx="4829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1-84.userapi.com/halCkteiGXVmlRBlf6OARUxCr3-VNWBIc520Mg/9JqikZ2_3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11" y="0"/>
            <a:ext cx="4836477" cy="686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3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900igr.net/up/datas/99282/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497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316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</Words>
  <Application>Microsoft Office PowerPoint</Application>
  <PresentationFormat>Широкоэкранный</PresentationFormat>
  <Paragraphs>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2020-04-16T05:00:00Z</dcterms:created>
  <dcterms:modified xsi:type="dcterms:W3CDTF">2020-04-16T05:09:15Z</dcterms:modified>
</cp:coreProperties>
</file>