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69AC-5992-4D75-A394-9DC2F6E5A9D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5528A-85D0-41C8-A1A8-090E2467D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354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69AC-5992-4D75-A394-9DC2F6E5A9D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5528A-85D0-41C8-A1A8-090E2467D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038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69AC-5992-4D75-A394-9DC2F6E5A9D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5528A-85D0-41C8-A1A8-090E2467D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432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69AC-5992-4D75-A394-9DC2F6E5A9D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5528A-85D0-41C8-A1A8-090E2467D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55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69AC-5992-4D75-A394-9DC2F6E5A9D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5528A-85D0-41C8-A1A8-090E2467D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172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69AC-5992-4D75-A394-9DC2F6E5A9D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5528A-85D0-41C8-A1A8-090E2467D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46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69AC-5992-4D75-A394-9DC2F6E5A9D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5528A-85D0-41C8-A1A8-090E2467D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036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69AC-5992-4D75-A394-9DC2F6E5A9D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5528A-85D0-41C8-A1A8-090E2467D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656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69AC-5992-4D75-A394-9DC2F6E5A9D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5528A-85D0-41C8-A1A8-090E2467D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849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69AC-5992-4D75-A394-9DC2F6E5A9D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5528A-85D0-41C8-A1A8-090E2467D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080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69AC-5992-4D75-A394-9DC2F6E5A9D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5528A-85D0-41C8-A1A8-090E2467D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042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069AC-5992-4D75-A394-9DC2F6E5A9D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5528A-85D0-41C8-A1A8-090E2467D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686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ds04.infourok.ru/uploads/ex/0fe7/00021f3e-84c808f6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931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ds02.infourok.ru/uploads/ex/0e46/00000e45-6d188c0e/2/img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609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363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1-98.userapi.com/c854324/v854324866/223503/pniDFxs6dS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9" y="0"/>
            <a:ext cx="7167954" cy="6879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.pinimg.com/736x/b1/8a/e2/b18ae294c0b43f9734711301e0cabbc3--bubble-art-cute-boy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31667" y="1889745"/>
            <a:ext cx="4353434" cy="496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797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43.userapi.com/c854324/v854324866/22350b/ypvcsQkIQt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27" y="81328"/>
            <a:ext cx="7061076" cy="677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vatars.mds.yandex.net/get-pdb/1927647/9422d078-3136-4148-ad2a-f737d1952a53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133600"/>
            <a:ext cx="47244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845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1-25.userapi.com/c854324/v854324866/223513/iVo6YjRyz9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748" y="182603"/>
            <a:ext cx="6977949" cy="669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.pinimg.com/736x/e0/ba/a4/e0baa4fb247ef3fe3fd1b1c614b36a96--clipart-kindergart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83" y="548971"/>
            <a:ext cx="4203865" cy="633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976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1-19.userapi.com/c854324/v854324866/22351b/6oVUYyhxHv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7" y="61575"/>
            <a:ext cx="6942324" cy="6662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avatars.mds.yandex.net/get-pdb/1751508/46326ff1-4491-4961-8862-d37960cadb0c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78143" y="1154751"/>
            <a:ext cx="4461611" cy="55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598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1-27.userapi.com/c854324/v854324866/223523/_y3a488wUJ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40" y="0"/>
            <a:ext cx="71458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ruzacbs.ru/sites/default/files/inline_images/skazka_5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11457" y="1032553"/>
            <a:ext cx="4609058" cy="510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268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1-26.userapi.com/c854324/v854324866/22352b/4Ob79uoYu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326" y="146977"/>
            <a:ext cx="6992671" cy="6711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thumbs.dreamstime.com/b/%D0%BC%D0%B8-%D1%8B%D0%B9-%D1%83%D0%BC%D0%B0%D1%82%D1%8C-%D1%88%D0%B0%D1%80%D0%B6%D0%B0-%D0%B5%D0%B2%D1%83%D1%88%D0%BA%D0%B8-346128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65" y="1124818"/>
            <a:ext cx="4433661" cy="5733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788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1-88.userapi.com/c854324/v854324866/223533/0hRX_sDBoD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87" y="0"/>
            <a:ext cx="71458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thumbs.dreamstime.com/b/%D1%81%D0%B5%D1%80-%D0%B8%D1%82%D1%8B%D0%B9-%D1%88%D0%B0%D1%80%D0%B6-%D0%B5%D0%B2%D1%83%D1%88%D0%BA%D0%B8-4574706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604" y="543042"/>
            <a:ext cx="4455554" cy="631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270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un1-27.userapi.com/c854324/v854324866/22353b/7CXjrURQm7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768" y="0"/>
            <a:ext cx="71458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bulbuliator.ru/wp-content/uploads/2019/05/%D0%BA%D0%BE%D0%B7%D0%BB%D1%8F%D1%82%D0%B0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81" y="1588415"/>
            <a:ext cx="4516787" cy="526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0234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</cp:revision>
  <dcterms:created xsi:type="dcterms:W3CDTF">2020-04-15T12:01:32Z</dcterms:created>
  <dcterms:modified xsi:type="dcterms:W3CDTF">2020-04-15T12:40:49Z</dcterms:modified>
</cp:coreProperties>
</file>