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9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1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5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13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4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2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8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5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25DC1-2CA1-42AB-8B00-95B903D5F0B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E0698-AC84-4EA8-9B04-8E5535514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5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44.userapi.com/c857636/v857636081/1c1f83/_3o2s81867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65" y="0"/>
            <a:ext cx="9267908" cy="691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624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69.userapi.com/c857636/v857636081/1c1f8c/clV0wUeTmf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5" y="0"/>
            <a:ext cx="9149154" cy="684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62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1.userapi.com/c857636/v857636081/1c1f95/snUa1sCiC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12" y="58424"/>
            <a:ext cx="9101653" cy="679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8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72.userapi.com/c857636/v857636081/1c1f9e/awqjq-Kkt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96" y="0"/>
            <a:ext cx="9196656" cy="686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082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45.userapi.com/c857636/v857636081/1c1fa7/S-JQIfKHP4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6" y="0"/>
            <a:ext cx="9151504" cy="687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1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9.userapi.com/c857636/v857636081/1c1fb0/e1aBKrLzA6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96" y="106879"/>
            <a:ext cx="9137279" cy="683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73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42.userapi.com/c857636/v857636081/1c1fb9/utkP4fTjn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70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77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25.userapi.com/c857636/v857636081/1c1fc2/1axDJ8hDOx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423" y="0"/>
            <a:ext cx="9184780" cy="68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6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3.userapi.com/c857636/v857636081/1c1fcb/YE6S_VAyRM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20" y="0"/>
            <a:ext cx="9161030" cy="68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665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2020-04-16T04:21:26Z</dcterms:created>
  <dcterms:modified xsi:type="dcterms:W3CDTF">2020-04-16T04:25:02Z</dcterms:modified>
</cp:coreProperties>
</file>