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4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90FFC-179C-437A-A7F6-CE3B49DC7AC0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EEB6-98E9-45E1-BB06-87CF8D698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785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90FFC-179C-437A-A7F6-CE3B49DC7AC0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EEB6-98E9-45E1-BB06-87CF8D698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553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90FFC-179C-437A-A7F6-CE3B49DC7AC0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EEB6-98E9-45E1-BB06-87CF8D698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525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90FFC-179C-437A-A7F6-CE3B49DC7AC0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EEB6-98E9-45E1-BB06-87CF8D698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099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90FFC-179C-437A-A7F6-CE3B49DC7AC0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EEB6-98E9-45E1-BB06-87CF8D698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331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90FFC-179C-437A-A7F6-CE3B49DC7AC0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EEB6-98E9-45E1-BB06-87CF8D698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247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90FFC-179C-437A-A7F6-CE3B49DC7AC0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EEB6-98E9-45E1-BB06-87CF8D698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839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90FFC-179C-437A-A7F6-CE3B49DC7AC0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EEB6-98E9-45E1-BB06-87CF8D698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5477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90FFC-179C-437A-A7F6-CE3B49DC7AC0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EEB6-98E9-45E1-BB06-87CF8D698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828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90FFC-179C-437A-A7F6-CE3B49DC7AC0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EEB6-98E9-45E1-BB06-87CF8D698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050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90FFC-179C-437A-A7F6-CE3B49DC7AC0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1EEB6-98E9-45E1-BB06-87CF8D698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826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0099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F90FFC-179C-437A-A7F6-CE3B49DC7AC0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1EEB6-98E9-45E1-BB06-87CF8D698C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8980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9-8.userapi.com/c543100/v543100248/6757a/H8F9GqWonr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909" y="-16556"/>
            <a:ext cx="9723127" cy="687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6371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65.userapi.com/c543100/v543100248/67583/2aKMXqrc4p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0952" y="0"/>
            <a:ext cx="96997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62080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53.userapi.com/c543100/v543100248/6758c/Rh27SVxs0Q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428" y="0"/>
            <a:ext cx="9723128" cy="6874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833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52.userapi.com/c543100/v543100248/67595/HMeE73oxVM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662" y="0"/>
            <a:ext cx="9687502" cy="6849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52374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Широкоэкранный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</cp:revision>
  <dcterms:created xsi:type="dcterms:W3CDTF">2020-04-15T12:42:18Z</dcterms:created>
  <dcterms:modified xsi:type="dcterms:W3CDTF">2020-04-15T12:45:17Z</dcterms:modified>
</cp:coreProperties>
</file>