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3F-82AC-4473-974A-042815EDEA6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41B9-B2CA-48A3-B972-587BF35EE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931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3F-82AC-4473-974A-042815EDEA6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41B9-B2CA-48A3-B972-587BF35EE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563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3F-82AC-4473-974A-042815EDEA6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41B9-B2CA-48A3-B972-587BF35EE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127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3F-82AC-4473-974A-042815EDEA6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41B9-B2CA-48A3-B972-587BF35EE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905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3F-82AC-4473-974A-042815EDEA6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41B9-B2CA-48A3-B972-587BF35EE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115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3F-82AC-4473-974A-042815EDEA6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41B9-B2CA-48A3-B972-587BF35EE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349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3F-82AC-4473-974A-042815EDEA6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41B9-B2CA-48A3-B972-587BF35EE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524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3F-82AC-4473-974A-042815EDEA6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41B9-B2CA-48A3-B972-587BF35EE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693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3F-82AC-4473-974A-042815EDEA6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41B9-B2CA-48A3-B972-587BF35EE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132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3F-82AC-4473-974A-042815EDEA6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41B9-B2CA-48A3-B972-587BF35EE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283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3F-82AC-4473-974A-042815EDEA6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41B9-B2CA-48A3-B972-587BF35EE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323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CFF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06E3F-82AC-4473-974A-042815EDEA6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541B9-B2CA-48A3-B972-587BF35EE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933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i.ytimg.com/vi/htgGFKuhyDc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905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un9-27.userapi.com/c635107/v635107856/2c133/dzzjxGZziS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771" y="0"/>
            <a:ext cx="94695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237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un1-92.userapi.com/c635107/v635107856/2c13c/rXaiqfyYLp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044" y="-28866"/>
            <a:ext cx="9509372" cy="688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605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1-92.userapi.com/c635107/v635107856/2c0eb/qSI5a9HXt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288" y="14136"/>
            <a:ext cx="9449995" cy="684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911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42.userapi.com/c635107/v635107856/2c0f4/_ZJN_Q5Pom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411" y="0"/>
            <a:ext cx="9472549" cy="686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008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1-96.userapi.com/c635107/v635107856/2c0fd/g5c-mjTXeV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042" y="0"/>
            <a:ext cx="9414369" cy="681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680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1-92.userapi.com/c635107/v635107856/2c106/ZIx6wpivjk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412" y="0"/>
            <a:ext cx="9485621" cy="686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199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1-18.userapi.com/c635107/v635107856/2c10f/Wkrn6CDr0v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540" y="151741"/>
            <a:ext cx="9259991" cy="670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825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1-97.userapi.com/c635107/v635107856/2c118/pl7IHsVtV-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14" y="136566"/>
            <a:ext cx="9280943" cy="672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622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1-25.userapi.com/c635107/v635107856/2c121/IHuoAb849j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280" y="0"/>
            <a:ext cx="94695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988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un1-20.userapi.com/c635107/v635107856/2c12a/U8Z-LVt7Pa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68" y="0"/>
            <a:ext cx="9319366" cy="674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0735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2020-04-16T04:37:15Z</dcterms:created>
  <dcterms:modified xsi:type="dcterms:W3CDTF">2020-04-16T04:43:15Z</dcterms:modified>
</cp:coreProperties>
</file>