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216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100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350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964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113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58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556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37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99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02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13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46D23-1413-4A71-9483-7B895FA89B7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2292E-8F62-4CC0-AAA1-BA821B0AC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19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92.userapi.com/kqIImEfsK2uZz_ZRuOh07l5ahxxLNkNFoA604A/hJt5JDnZYT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95" y="0"/>
            <a:ext cx="10290670" cy="686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15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1-99.userapi.com/Bd4mz5A78hO-b_5DCtnDRSdikOm_Ho55rPZJKQ/6WO_Z8lMzB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31" y="0"/>
            <a:ext cx="10216194" cy="68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406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s04.infourok.ru/uploads/ex/1091/0005f078-9817b738/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31873" cy="572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oupush.omr.obr55.ru/files/2019/12/853697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19"/>
          <a:stretch/>
        </p:blipFill>
        <p:spPr bwMode="auto">
          <a:xfrm>
            <a:off x="7849589" y="2350784"/>
            <a:ext cx="4116779" cy="430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84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94.userapi.com/ufYmgg4Qn5ErFNzm7Ay864RNojZFOOPiwdh60Q/7RDUPpUda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26" y="0"/>
            <a:ext cx="10243169" cy="683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2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14.userapi.com/Lj7zoBJG1CIXgrZm6bzj74fipzolg3boLEnfCw/yDo-_stuD7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49" y="110724"/>
            <a:ext cx="10112540" cy="674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933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1-17.userapi.com/kuKYM6yITfAEgtwOl2kAn8rLT7NMFmZwrWPwgQ/Br1EOt9Bm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9" y="0"/>
            <a:ext cx="10334882" cy="689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523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96.userapi.com/hINQLKqb3PJxWXq7KVaXGCU8E7OlgDLToSp_Ig/Wqrm3KIWOs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30" y="21750"/>
            <a:ext cx="10245891" cy="683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339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1-84.userapi.com/mYT8V76CbXtZESjus-lA4qI99XA2fECYYpB6Cg/9zuNgM6Kn5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73" y="15642"/>
            <a:ext cx="10255045" cy="684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546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1-26.userapi.com/sA8WcttPwWwFm8EkQXicyGMt0WgaKLqnPV_htg/XgDB-JXbet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530" y="94877"/>
            <a:ext cx="10136291" cy="676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980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1-28.userapi.com/7S-mRXIULJlKgfhWU_H1vHJMJjzK8PXzdvfb5w/pHWG38MojB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31" y="0"/>
            <a:ext cx="10278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84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1-15.userapi.com/QXlrAlP4ZaTHdQvx1zjdByjdA9uGJQicx9IRzw/eo8MrjRmCU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06" y="0"/>
            <a:ext cx="102784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7907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2020-04-15T11:45:37Z</dcterms:created>
  <dcterms:modified xsi:type="dcterms:W3CDTF">2020-04-15T11:55:21Z</dcterms:modified>
</cp:coreProperties>
</file>