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8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4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8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9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36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12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76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5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88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3B258-3991-4EC5-8561-54E6F1FC4AF6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FF064-7A8A-4718-883D-2398B9DDB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3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s/157339/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22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61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1.userapi.com/c7007/v7007890/98974/u8NA3miMq1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5" y="0"/>
            <a:ext cx="6758256" cy="67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2.static1-sima-land.com/items/1158528/0/700-n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97443" y="116979"/>
            <a:ext cx="5368925" cy="536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47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53.userapi.com/c7007/v7007890/9897c/8O7NuSw22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32" y="178130"/>
            <a:ext cx="6556375" cy="655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3.depositphotos.com/7857468/12635/v/950/depositphotos_126355884-stock-illustration-happy-cartoon-c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031" y="2842082"/>
            <a:ext cx="5153258" cy="401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00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5.userapi.com/c7007/v7007890/98984/s-kSBXE_M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21" y="0"/>
            <a:ext cx="6817632" cy="681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nsportal.ru/sites/default/files/styles/media_gallery_large/public/gallery/2015/10/10/zhivotnye/risunok7_0.jpg?itok=lvkVcR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54386" y="1947553"/>
            <a:ext cx="4837613" cy="487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03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8.userapi.com/c7007/v7007890/9898c/ofg5u2jXx4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12" y="4742"/>
            <a:ext cx="6853258" cy="685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2.allegroimg.com/original/03311f/106e29e44194b458b54c419c33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309" y="2620024"/>
            <a:ext cx="4759324" cy="40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623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0.userapi.com/c7007/v7007890/98994/br14XI85HJ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9" y="28493"/>
            <a:ext cx="6829507" cy="682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ejin.ru/wp-content/uploads/2017/11/c069f2e7677b48610013256a3aea1dce_102565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62576" y="2004831"/>
            <a:ext cx="6029424" cy="46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98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48.userapi.com/c7007/v7007890/9899c/s4QZOayCih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9" y="0"/>
            <a:ext cx="6709558" cy="6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t.depositphotos.com/2945617/3741/v/950/depositphotos_37414265-stock-illustration-kangaroo-carto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387654"/>
            <a:ext cx="5024583" cy="496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74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ages.myshared.ru/5/464702/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298" y="0"/>
            <a:ext cx="9164246" cy="686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275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2020-04-15T12:52:52Z</dcterms:created>
  <dcterms:modified xsi:type="dcterms:W3CDTF">2020-04-15T13:06:17Z</dcterms:modified>
</cp:coreProperties>
</file>