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66" r:id="rId6"/>
    <p:sldId id="259" r:id="rId7"/>
    <p:sldId id="260" r:id="rId8"/>
    <p:sldId id="261" r:id="rId9"/>
    <p:sldId id="268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93FE-0FE6-4734-BA3B-C89B7316CB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C9476-92FB-4FC3-96A0-6590A1188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2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93FE-0FE6-4734-BA3B-C89B7316CB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C9476-92FB-4FC3-96A0-6590A1188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178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93FE-0FE6-4734-BA3B-C89B7316CB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C9476-92FB-4FC3-96A0-6590A1188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57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93FE-0FE6-4734-BA3B-C89B7316CB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C9476-92FB-4FC3-96A0-6590A1188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533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93FE-0FE6-4734-BA3B-C89B7316CB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C9476-92FB-4FC3-96A0-6590A1188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675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93FE-0FE6-4734-BA3B-C89B7316CB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C9476-92FB-4FC3-96A0-6590A1188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82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93FE-0FE6-4734-BA3B-C89B7316CB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C9476-92FB-4FC3-96A0-6590A1188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49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93FE-0FE6-4734-BA3B-C89B7316CB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C9476-92FB-4FC3-96A0-6590A1188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327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93FE-0FE6-4734-BA3B-C89B7316CB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C9476-92FB-4FC3-96A0-6590A1188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676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93FE-0FE6-4734-BA3B-C89B7316CB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C9476-92FB-4FC3-96A0-6590A1188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79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93FE-0FE6-4734-BA3B-C89B7316CB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C9476-92FB-4FC3-96A0-6590A1188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58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2000">
              <a:srgbClr val="FFFF00"/>
            </a:gs>
            <a:gs pos="55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A93FE-0FE6-4734-BA3B-C89B7316CB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C9476-92FB-4FC3-96A0-6590A1188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453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f.ppt-online.org/files/slide/s/sm2IgwryNVPevkbW6jMSCpYKlUT18iGXA4BtuQ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416" y="0"/>
            <a:ext cx="9220406" cy="690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38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ds04.infourok.ru/uploads/ex/0ab7/000acc9e-f6188341/img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738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712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ds04.infourok.ru/uploads/ex/0541/00121a28-3f3f276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731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068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4.userapi.com/c857336/v857336345/1512a7/MgCgk7DZV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84" y="59630"/>
            <a:ext cx="4873665" cy="679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49.userapi.com/c857336/v857336345/1512ae/-Vr8XXxoRFQ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4"/>
          <a:stretch/>
        </p:blipFill>
        <p:spPr bwMode="auto">
          <a:xfrm>
            <a:off x="6483928" y="0"/>
            <a:ext cx="5089650" cy="679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471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29.userapi.com/c857336/v857336345/1512b5/x-DnPQ6bhI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1"/>
          <a:stretch/>
        </p:blipFill>
        <p:spPr bwMode="auto">
          <a:xfrm>
            <a:off x="171668" y="0"/>
            <a:ext cx="4872056" cy="674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2.userapi.com/c857336/v857336345/1512bc/ZEdKoagjpV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9"/>
          <a:stretch/>
        </p:blipFill>
        <p:spPr bwMode="auto">
          <a:xfrm>
            <a:off x="6831865" y="-1"/>
            <a:ext cx="4841043" cy="674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217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fsd.kopilkaurokov.ru/uploads/user_file_5696af0b24575/loghopiedichieskaia-razminka_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288" y="70354"/>
            <a:ext cx="9050193" cy="678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587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57.userapi.com/c857336/v857336345/1512c3/oFHT9r3zHv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84" y="97478"/>
            <a:ext cx="4499552" cy="676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30.userapi.com/c857336/v857336345/1512ca/9r_PJg2zxa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5"/>
          <a:stretch/>
        </p:blipFill>
        <p:spPr bwMode="auto">
          <a:xfrm>
            <a:off x="6270171" y="167561"/>
            <a:ext cx="4885419" cy="662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838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40.userapi.com/c857336/v857336345/1512d1/eKrRomx-8M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8"/>
          <a:stretch/>
        </p:blipFill>
        <p:spPr bwMode="auto">
          <a:xfrm>
            <a:off x="292455" y="154379"/>
            <a:ext cx="4882797" cy="65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un9-14.userapi.com/c857336/v857336345/1512df/AaadC7spT3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190" y="92360"/>
            <a:ext cx="4676239" cy="670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149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53.userapi.com/c857336/v857336345/1512e6/VfheByzF7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786" y="0"/>
            <a:ext cx="4913993" cy="688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ds03.infourok.ru/uploads/ex/0bc9/0004edc8-83258cf1/2/img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66550" y="2600696"/>
            <a:ext cx="5676405" cy="425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832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4.infourok.ru/uploads/ex/0541/00121a28-3f3f2761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73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040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2020-04-15T13:35:53Z</dcterms:created>
  <dcterms:modified xsi:type="dcterms:W3CDTF">2020-04-15T13:47:08Z</dcterms:modified>
</cp:coreProperties>
</file>